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334" r:id="rId2"/>
    <p:sldId id="336" r:id="rId3"/>
    <p:sldId id="335" r:id="rId4"/>
    <p:sldId id="339" r:id="rId5"/>
    <p:sldId id="341" r:id="rId6"/>
    <p:sldId id="343" r:id="rId7"/>
    <p:sldId id="340" r:id="rId8"/>
    <p:sldId id="344" r:id="rId9"/>
    <p:sldId id="342" r:id="rId10"/>
    <p:sldId id="345" r:id="rId11"/>
    <p:sldId id="338" r:id="rId12"/>
    <p:sldId id="346" r:id="rId13"/>
  </p:sldIdLst>
  <p:sldSz cx="10837863" cy="6858000"/>
  <p:notesSz cx="9144000" cy="6858000"/>
  <p:embeddedFontLst>
    <p:embeddedFont>
      <p:font typeface="KoPubWorld돋움체 Medium" panose="020B0600000101010101" charset="-127"/>
      <p:regular r:id="rId15"/>
    </p:embeddedFont>
    <p:embeddedFont>
      <p:font typeface="HY헤드라인M" panose="0203060000010101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86FF"/>
    <a:srgbClr val="595959"/>
    <a:srgbClr val="4A6EFF"/>
    <a:srgbClr val="4C67F3"/>
    <a:srgbClr val="FF3B80"/>
    <a:srgbClr val="8B9BFF"/>
    <a:srgbClr val="2F3BA2"/>
    <a:srgbClr val="FFFFCC"/>
    <a:srgbClr val="191E80"/>
    <a:srgbClr val="2C4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2000" autoAdjust="0"/>
  </p:normalViewPr>
  <p:slideViewPr>
    <p:cSldViewPr>
      <p:cViewPr varScale="1">
        <p:scale>
          <a:sx n="67" d="100"/>
          <a:sy n="67" d="100"/>
        </p:scale>
        <p:origin x="812" y="32"/>
      </p:cViewPr>
      <p:guideLst>
        <p:guide orient="horz" pos="2160"/>
        <p:guide pos="3414"/>
      </p:guideLst>
    </p:cSldViewPr>
  </p:slideViewPr>
  <p:outlineViewPr>
    <p:cViewPr>
      <p:scale>
        <a:sx n="33" d="100"/>
        <a:sy n="33" d="100"/>
      </p:scale>
      <p:origin x="0" y="10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476A91-ED5D-40B3-9F96-8F5E57C70F20}" type="datetimeFigureOut">
              <a:rPr lang="ko-KR" altLang="en-US"/>
              <a:pPr>
                <a:defRPr/>
              </a:pPr>
              <a:t>2019-02-08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40000" y="514350"/>
            <a:ext cx="4064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6FA6CAC-D58B-4CCA-9F88-7384003CEA0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9475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17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053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245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153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2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244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162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56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FA6CAC-D58B-4CCA-9F88-7384003CEA0B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58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4C6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-413716" y="699129"/>
            <a:ext cx="11601672" cy="5760640"/>
            <a:chOff x="0" y="548680"/>
            <a:chExt cx="11035555" cy="5760640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0" y="5486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0" y="12687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0" y="19888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0" y="27089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0" y="342900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0" y="41490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0" y="48691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0" y="55892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0" y="63093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자유형 57"/>
          <p:cNvSpPr/>
          <p:nvPr userDrawn="1"/>
        </p:nvSpPr>
        <p:spPr>
          <a:xfrm rot="187138">
            <a:off x="3916352" y="1643786"/>
            <a:ext cx="385388" cy="452682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  <a:gd name="connsiteX0" fmla="*/ 373135 w 373135"/>
              <a:gd name="connsiteY0" fmla="*/ 383380 h 428625"/>
              <a:gd name="connsiteX1" fmla="*/ 20710 w 373135"/>
              <a:gd name="connsiteY1" fmla="*/ 0 h 428625"/>
              <a:gd name="connsiteX2" fmla="*/ 0 w 373135"/>
              <a:gd name="connsiteY2" fmla="*/ 30371 h 428625"/>
              <a:gd name="connsiteX3" fmla="*/ 346942 w 373135"/>
              <a:gd name="connsiteY3" fmla="*/ 428625 h 428625"/>
              <a:gd name="connsiteX4" fmla="*/ 373135 w 373135"/>
              <a:gd name="connsiteY4" fmla="*/ 383380 h 428625"/>
              <a:gd name="connsiteX0" fmla="*/ 364908 w 364908"/>
              <a:gd name="connsiteY0" fmla="*/ 383380 h 428625"/>
              <a:gd name="connsiteX1" fmla="*/ 12483 w 364908"/>
              <a:gd name="connsiteY1" fmla="*/ 0 h 428625"/>
              <a:gd name="connsiteX2" fmla="*/ 0 w 364908"/>
              <a:gd name="connsiteY2" fmla="*/ 57020 h 428625"/>
              <a:gd name="connsiteX3" fmla="*/ 338715 w 364908"/>
              <a:gd name="connsiteY3" fmla="*/ 428625 h 428625"/>
              <a:gd name="connsiteX4" fmla="*/ 364908 w 364908"/>
              <a:gd name="connsiteY4" fmla="*/ 38338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908" h="428625">
                <a:moveTo>
                  <a:pt x="364908" y="383380"/>
                </a:moveTo>
                <a:lnTo>
                  <a:pt x="12483" y="0"/>
                </a:lnTo>
                <a:lnTo>
                  <a:pt x="0" y="57020"/>
                </a:lnTo>
                <a:lnTo>
                  <a:pt x="338715" y="428625"/>
                </a:lnTo>
                <a:lnTo>
                  <a:pt x="364908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7" name="자유형 56"/>
          <p:cNvSpPr/>
          <p:nvPr userDrawn="1"/>
        </p:nvSpPr>
        <p:spPr>
          <a:xfrm rot="187138">
            <a:off x="3740697" y="1715188"/>
            <a:ext cx="245488" cy="238923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" h="428625">
                <a:moveTo>
                  <a:pt x="392906" y="383380"/>
                </a:moveTo>
                <a:lnTo>
                  <a:pt x="40481" y="0"/>
                </a:lnTo>
                <a:lnTo>
                  <a:pt x="0" y="40481"/>
                </a:lnTo>
                <a:lnTo>
                  <a:pt x="366713" y="428625"/>
                </a:lnTo>
                <a:lnTo>
                  <a:pt x="392906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4" name="자유형 53"/>
          <p:cNvSpPr/>
          <p:nvPr userDrawn="1"/>
        </p:nvSpPr>
        <p:spPr>
          <a:xfrm rot="187138">
            <a:off x="3703839" y="1892326"/>
            <a:ext cx="392906" cy="401434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  <a:gd name="connsiteX0" fmla="*/ 392906 w 392906"/>
              <a:gd name="connsiteY0" fmla="*/ 383380 h 401434"/>
              <a:gd name="connsiteX1" fmla="*/ 40481 w 392906"/>
              <a:gd name="connsiteY1" fmla="*/ 0 h 401434"/>
              <a:gd name="connsiteX2" fmla="*/ 0 w 392906"/>
              <a:gd name="connsiteY2" fmla="*/ 40481 h 401434"/>
              <a:gd name="connsiteX3" fmla="*/ 384310 w 392906"/>
              <a:gd name="connsiteY3" fmla="*/ 401434 h 401434"/>
              <a:gd name="connsiteX4" fmla="*/ 392906 w 392906"/>
              <a:gd name="connsiteY4" fmla="*/ 383380 h 40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" h="401434">
                <a:moveTo>
                  <a:pt x="392906" y="383380"/>
                </a:moveTo>
                <a:lnTo>
                  <a:pt x="40481" y="0"/>
                </a:lnTo>
                <a:lnTo>
                  <a:pt x="0" y="40481"/>
                </a:lnTo>
                <a:lnTo>
                  <a:pt x="384310" y="401434"/>
                </a:lnTo>
                <a:lnTo>
                  <a:pt x="392906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3" name="자유형 52"/>
          <p:cNvSpPr/>
          <p:nvPr userDrawn="1"/>
        </p:nvSpPr>
        <p:spPr>
          <a:xfrm rot="187138">
            <a:off x="4051146" y="1716074"/>
            <a:ext cx="414958" cy="452682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114300 w 466725"/>
              <a:gd name="connsiteY4" fmla="*/ 302420 h 769145"/>
              <a:gd name="connsiteX5" fmla="*/ 40481 w 466725"/>
              <a:gd name="connsiteY5" fmla="*/ 381001 h 769145"/>
              <a:gd name="connsiteX6" fmla="*/ 407194 w 466725"/>
              <a:gd name="connsiteY6" fmla="*/ 769145 h 769145"/>
              <a:gd name="connsiteX7" fmla="*/ 414337 w 466725"/>
              <a:gd name="connsiteY7" fmla="*/ 402432 h 769145"/>
              <a:gd name="connsiteX8" fmla="*/ 466725 w 466725"/>
              <a:gd name="connsiteY8" fmla="*/ 385763 h 769145"/>
              <a:gd name="connsiteX9" fmla="*/ 250030 w 466725"/>
              <a:gd name="connsiteY9" fmla="*/ 90488 h 769145"/>
              <a:gd name="connsiteX10" fmla="*/ 235744 w 466725"/>
              <a:gd name="connsiteY10" fmla="*/ 47629 h 769145"/>
              <a:gd name="connsiteX11" fmla="*/ 159543 w 466725"/>
              <a:gd name="connsiteY11" fmla="*/ 0 h 769145"/>
              <a:gd name="connsiteX12" fmla="*/ 114300 w 466725"/>
              <a:gd name="connsiteY12" fmla="*/ 4763 h 769145"/>
              <a:gd name="connsiteX13" fmla="*/ 21431 w 466725"/>
              <a:gd name="connsiteY13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114300 w 466725"/>
              <a:gd name="connsiteY3" fmla="*/ 302420 h 769145"/>
              <a:gd name="connsiteX4" fmla="*/ 40481 w 466725"/>
              <a:gd name="connsiteY4" fmla="*/ 381001 h 769145"/>
              <a:gd name="connsiteX5" fmla="*/ 407194 w 466725"/>
              <a:gd name="connsiteY5" fmla="*/ 769145 h 769145"/>
              <a:gd name="connsiteX6" fmla="*/ 414337 w 466725"/>
              <a:gd name="connsiteY6" fmla="*/ 402432 h 769145"/>
              <a:gd name="connsiteX7" fmla="*/ 466725 w 466725"/>
              <a:gd name="connsiteY7" fmla="*/ 385763 h 769145"/>
              <a:gd name="connsiteX8" fmla="*/ 250030 w 466725"/>
              <a:gd name="connsiteY8" fmla="*/ 90488 h 769145"/>
              <a:gd name="connsiteX9" fmla="*/ 235744 w 466725"/>
              <a:gd name="connsiteY9" fmla="*/ 47629 h 769145"/>
              <a:gd name="connsiteX10" fmla="*/ 159543 w 466725"/>
              <a:gd name="connsiteY10" fmla="*/ 0 h 769145"/>
              <a:gd name="connsiteX11" fmla="*/ 114300 w 466725"/>
              <a:gd name="connsiteY11" fmla="*/ 4763 h 769145"/>
              <a:gd name="connsiteX12" fmla="*/ 21431 w 466725"/>
              <a:gd name="connsiteY12" fmla="*/ 52388 h 769145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114300 w 466725"/>
              <a:gd name="connsiteY2" fmla="*/ 302420 h 769145"/>
              <a:gd name="connsiteX3" fmla="*/ 40481 w 466725"/>
              <a:gd name="connsiteY3" fmla="*/ 381001 h 769145"/>
              <a:gd name="connsiteX4" fmla="*/ 407194 w 466725"/>
              <a:gd name="connsiteY4" fmla="*/ 769145 h 769145"/>
              <a:gd name="connsiteX5" fmla="*/ 414337 w 466725"/>
              <a:gd name="connsiteY5" fmla="*/ 402432 h 769145"/>
              <a:gd name="connsiteX6" fmla="*/ 466725 w 466725"/>
              <a:gd name="connsiteY6" fmla="*/ 385763 h 769145"/>
              <a:gd name="connsiteX7" fmla="*/ 250030 w 466725"/>
              <a:gd name="connsiteY7" fmla="*/ 90488 h 769145"/>
              <a:gd name="connsiteX8" fmla="*/ 235744 w 466725"/>
              <a:gd name="connsiteY8" fmla="*/ 47629 h 769145"/>
              <a:gd name="connsiteX9" fmla="*/ 159543 w 466725"/>
              <a:gd name="connsiteY9" fmla="*/ 0 h 769145"/>
              <a:gd name="connsiteX10" fmla="*/ 114300 w 466725"/>
              <a:gd name="connsiteY10" fmla="*/ 4763 h 769145"/>
              <a:gd name="connsiteX11" fmla="*/ 21431 w 466725"/>
              <a:gd name="connsiteY11" fmla="*/ 52388 h 769145"/>
              <a:gd name="connsiteX0" fmla="*/ 0 w 445294"/>
              <a:gd name="connsiteY0" fmla="*/ 52388 h 769145"/>
              <a:gd name="connsiteX1" fmla="*/ 92869 w 445294"/>
              <a:gd name="connsiteY1" fmla="*/ 302420 h 769145"/>
              <a:gd name="connsiteX2" fmla="*/ 19050 w 445294"/>
              <a:gd name="connsiteY2" fmla="*/ 381001 h 769145"/>
              <a:gd name="connsiteX3" fmla="*/ 385763 w 445294"/>
              <a:gd name="connsiteY3" fmla="*/ 769145 h 769145"/>
              <a:gd name="connsiteX4" fmla="*/ 392906 w 445294"/>
              <a:gd name="connsiteY4" fmla="*/ 402432 h 769145"/>
              <a:gd name="connsiteX5" fmla="*/ 445294 w 445294"/>
              <a:gd name="connsiteY5" fmla="*/ 385763 h 769145"/>
              <a:gd name="connsiteX6" fmla="*/ 228599 w 445294"/>
              <a:gd name="connsiteY6" fmla="*/ 90488 h 769145"/>
              <a:gd name="connsiteX7" fmla="*/ 214313 w 445294"/>
              <a:gd name="connsiteY7" fmla="*/ 47629 h 769145"/>
              <a:gd name="connsiteX8" fmla="*/ 138112 w 445294"/>
              <a:gd name="connsiteY8" fmla="*/ 0 h 769145"/>
              <a:gd name="connsiteX9" fmla="*/ 92869 w 445294"/>
              <a:gd name="connsiteY9" fmla="*/ 4763 h 769145"/>
              <a:gd name="connsiteX10" fmla="*/ 0 w 445294"/>
              <a:gd name="connsiteY10" fmla="*/ 52388 h 769145"/>
              <a:gd name="connsiteX0" fmla="*/ 73819 w 426244"/>
              <a:gd name="connsiteY0" fmla="*/ 4763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9" fmla="*/ 73819 w 426244"/>
              <a:gd name="connsiteY9" fmla="*/ 4763 h 769145"/>
              <a:gd name="connsiteX0" fmla="*/ 119062 w 426244"/>
              <a:gd name="connsiteY0" fmla="*/ 0 h 769145"/>
              <a:gd name="connsiteX1" fmla="*/ 73819 w 426244"/>
              <a:gd name="connsiteY1" fmla="*/ 302420 h 769145"/>
              <a:gd name="connsiteX2" fmla="*/ 0 w 426244"/>
              <a:gd name="connsiteY2" fmla="*/ 381001 h 769145"/>
              <a:gd name="connsiteX3" fmla="*/ 366713 w 426244"/>
              <a:gd name="connsiteY3" fmla="*/ 769145 h 769145"/>
              <a:gd name="connsiteX4" fmla="*/ 373856 w 426244"/>
              <a:gd name="connsiteY4" fmla="*/ 402432 h 769145"/>
              <a:gd name="connsiteX5" fmla="*/ 426244 w 426244"/>
              <a:gd name="connsiteY5" fmla="*/ 385763 h 769145"/>
              <a:gd name="connsiteX6" fmla="*/ 209549 w 426244"/>
              <a:gd name="connsiteY6" fmla="*/ 90488 h 769145"/>
              <a:gd name="connsiteX7" fmla="*/ 195263 w 426244"/>
              <a:gd name="connsiteY7" fmla="*/ 47629 h 769145"/>
              <a:gd name="connsiteX8" fmla="*/ 119062 w 426244"/>
              <a:gd name="connsiteY8" fmla="*/ 0 h 769145"/>
              <a:gd name="connsiteX0" fmla="*/ 195263 w 426244"/>
              <a:gd name="connsiteY0" fmla="*/ 0 h 721516"/>
              <a:gd name="connsiteX1" fmla="*/ 73819 w 426244"/>
              <a:gd name="connsiteY1" fmla="*/ 254791 h 721516"/>
              <a:gd name="connsiteX2" fmla="*/ 0 w 426244"/>
              <a:gd name="connsiteY2" fmla="*/ 333372 h 721516"/>
              <a:gd name="connsiteX3" fmla="*/ 366713 w 426244"/>
              <a:gd name="connsiteY3" fmla="*/ 721516 h 721516"/>
              <a:gd name="connsiteX4" fmla="*/ 373856 w 426244"/>
              <a:gd name="connsiteY4" fmla="*/ 354803 h 721516"/>
              <a:gd name="connsiteX5" fmla="*/ 426244 w 426244"/>
              <a:gd name="connsiteY5" fmla="*/ 338134 h 721516"/>
              <a:gd name="connsiteX6" fmla="*/ 209549 w 426244"/>
              <a:gd name="connsiteY6" fmla="*/ 42859 h 721516"/>
              <a:gd name="connsiteX7" fmla="*/ 195263 w 426244"/>
              <a:gd name="connsiteY7" fmla="*/ 0 h 721516"/>
              <a:gd name="connsiteX0" fmla="*/ 209549 w 426244"/>
              <a:gd name="connsiteY0" fmla="*/ 773 h 679430"/>
              <a:gd name="connsiteX1" fmla="*/ 73819 w 426244"/>
              <a:gd name="connsiteY1" fmla="*/ 212705 h 679430"/>
              <a:gd name="connsiteX2" fmla="*/ 0 w 426244"/>
              <a:gd name="connsiteY2" fmla="*/ 291286 h 679430"/>
              <a:gd name="connsiteX3" fmla="*/ 366713 w 426244"/>
              <a:gd name="connsiteY3" fmla="*/ 679430 h 679430"/>
              <a:gd name="connsiteX4" fmla="*/ 373856 w 426244"/>
              <a:gd name="connsiteY4" fmla="*/ 312717 h 679430"/>
              <a:gd name="connsiteX5" fmla="*/ 426244 w 426244"/>
              <a:gd name="connsiteY5" fmla="*/ 296048 h 679430"/>
              <a:gd name="connsiteX6" fmla="*/ 209549 w 426244"/>
              <a:gd name="connsiteY6" fmla="*/ 773 h 679430"/>
              <a:gd name="connsiteX0" fmla="*/ 426244 w 426244"/>
              <a:gd name="connsiteY0" fmla="*/ 83343 h 466725"/>
              <a:gd name="connsiteX1" fmla="*/ 73819 w 426244"/>
              <a:gd name="connsiteY1" fmla="*/ 0 h 466725"/>
              <a:gd name="connsiteX2" fmla="*/ 0 w 426244"/>
              <a:gd name="connsiteY2" fmla="*/ 78581 h 466725"/>
              <a:gd name="connsiteX3" fmla="*/ 366713 w 426244"/>
              <a:gd name="connsiteY3" fmla="*/ 466725 h 466725"/>
              <a:gd name="connsiteX4" fmla="*/ 373856 w 426244"/>
              <a:gd name="connsiteY4" fmla="*/ 100012 h 466725"/>
              <a:gd name="connsiteX5" fmla="*/ 426244 w 426244"/>
              <a:gd name="connsiteY5" fmla="*/ 83343 h 466725"/>
              <a:gd name="connsiteX0" fmla="*/ 373856 w 373856"/>
              <a:gd name="connsiteY0" fmla="*/ 100012 h 466725"/>
              <a:gd name="connsiteX1" fmla="*/ 73819 w 373856"/>
              <a:gd name="connsiteY1" fmla="*/ 0 h 466725"/>
              <a:gd name="connsiteX2" fmla="*/ 0 w 373856"/>
              <a:gd name="connsiteY2" fmla="*/ 78581 h 466725"/>
              <a:gd name="connsiteX3" fmla="*/ 366713 w 373856"/>
              <a:gd name="connsiteY3" fmla="*/ 466725 h 466725"/>
              <a:gd name="connsiteX4" fmla="*/ 373856 w 373856"/>
              <a:gd name="connsiteY4" fmla="*/ 100012 h 466725"/>
              <a:gd name="connsiteX0" fmla="*/ 411956 w 411956"/>
              <a:gd name="connsiteY0" fmla="*/ 383381 h 466725"/>
              <a:gd name="connsiteX1" fmla="*/ 73819 w 411956"/>
              <a:gd name="connsiteY1" fmla="*/ 0 h 466725"/>
              <a:gd name="connsiteX2" fmla="*/ 0 w 411956"/>
              <a:gd name="connsiteY2" fmla="*/ 78581 h 466725"/>
              <a:gd name="connsiteX3" fmla="*/ 366713 w 411956"/>
              <a:gd name="connsiteY3" fmla="*/ 466725 h 466725"/>
              <a:gd name="connsiteX4" fmla="*/ 411956 w 411956"/>
              <a:gd name="connsiteY4" fmla="*/ 383381 h 466725"/>
              <a:gd name="connsiteX0" fmla="*/ 411956 w 411956"/>
              <a:gd name="connsiteY0" fmla="*/ 345281 h 428625"/>
              <a:gd name="connsiteX1" fmla="*/ 45244 w 411956"/>
              <a:gd name="connsiteY1" fmla="*/ 0 h 428625"/>
              <a:gd name="connsiteX2" fmla="*/ 0 w 411956"/>
              <a:gd name="connsiteY2" fmla="*/ 40481 h 428625"/>
              <a:gd name="connsiteX3" fmla="*/ 366713 w 411956"/>
              <a:gd name="connsiteY3" fmla="*/ 428625 h 428625"/>
              <a:gd name="connsiteX4" fmla="*/ 411956 w 411956"/>
              <a:gd name="connsiteY4" fmla="*/ 345281 h 428625"/>
              <a:gd name="connsiteX0" fmla="*/ 411956 w 411956"/>
              <a:gd name="connsiteY0" fmla="*/ 354806 h 438150"/>
              <a:gd name="connsiteX1" fmla="*/ 40481 w 411956"/>
              <a:gd name="connsiteY1" fmla="*/ 0 h 438150"/>
              <a:gd name="connsiteX2" fmla="*/ 0 w 411956"/>
              <a:gd name="connsiteY2" fmla="*/ 50006 h 438150"/>
              <a:gd name="connsiteX3" fmla="*/ 366713 w 411956"/>
              <a:gd name="connsiteY3" fmla="*/ 438150 h 438150"/>
              <a:gd name="connsiteX4" fmla="*/ 411956 w 411956"/>
              <a:gd name="connsiteY4" fmla="*/ 354806 h 438150"/>
              <a:gd name="connsiteX0" fmla="*/ 402431 w 402431"/>
              <a:gd name="connsiteY0" fmla="*/ 378618 h 438150"/>
              <a:gd name="connsiteX1" fmla="*/ 40481 w 402431"/>
              <a:gd name="connsiteY1" fmla="*/ 0 h 438150"/>
              <a:gd name="connsiteX2" fmla="*/ 0 w 402431"/>
              <a:gd name="connsiteY2" fmla="*/ 50006 h 438150"/>
              <a:gd name="connsiteX3" fmla="*/ 366713 w 402431"/>
              <a:gd name="connsiteY3" fmla="*/ 438150 h 438150"/>
              <a:gd name="connsiteX4" fmla="*/ 402431 w 402431"/>
              <a:gd name="connsiteY4" fmla="*/ 378618 h 438150"/>
              <a:gd name="connsiteX0" fmla="*/ 402431 w 402431"/>
              <a:gd name="connsiteY0" fmla="*/ 361949 h 421481"/>
              <a:gd name="connsiteX1" fmla="*/ 40481 w 402431"/>
              <a:gd name="connsiteY1" fmla="*/ 0 h 421481"/>
              <a:gd name="connsiteX2" fmla="*/ 0 w 402431"/>
              <a:gd name="connsiteY2" fmla="*/ 33337 h 421481"/>
              <a:gd name="connsiteX3" fmla="*/ 366713 w 402431"/>
              <a:gd name="connsiteY3" fmla="*/ 421481 h 421481"/>
              <a:gd name="connsiteX4" fmla="*/ 402431 w 402431"/>
              <a:gd name="connsiteY4" fmla="*/ 361949 h 421481"/>
              <a:gd name="connsiteX0" fmla="*/ 392906 w 392906"/>
              <a:gd name="connsiteY0" fmla="*/ 376236 h 421481"/>
              <a:gd name="connsiteX1" fmla="*/ 40481 w 392906"/>
              <a:gd name="connsiteY1" fmla="*/ 0 h 421481"/>
              <a:gd name="connsiteX2" fmla="*/ 0 w 392906"/>
              <a:gd name="connsiteY2" fmla="*/ 33337 h 421481"/>
              <a:gd name="connsiteX3" fmla="*/ 366713 w 392906"/>
              <a:gd name="connsiteY3" fmla="*/ 421481 h 421481"/>
              <a:gd name="connsiteX4" fmla="*/ 392906 w 392906"/>
              <a:gd name="connsiteY4" fmla="*/ 376236 h 421481"/>
              <a:gd name="connsiteX0" fmla="*/ 392906 w 392906"/>
              <a:gd name="connsiteY0" fmla="*/ 383380 h 428625"/>
              <a:gd name="connsiteX1" fmla="*/ 40481 w 392906"/>
              <a:gd name="connsiteY1" fmla="*/ 0 h 428625"/>
              <a:gd name="connsiteX2" fmla="*/ 0 w 392906"/>
              <a:gd name="connsiteY2" fmla="*/ 40481 h 428625"/>
              <a:gd name="connsiteX3" fmla="*/ 366713 w 392906"/>
              <a:gd name="connsiteY3" fmla="*/ 428625 h 428625"/>
              <a:gd name="connsiteX4" fmla="*/ 392906 w 392906"/>
              <a:gd name="connsiteY4" fmla="*/ 38338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6" h="428625">
                <a:moveTo>
                  <a:pt x="392906" y="383380"/>
                </a:moveTo>
                <a:lnTo>
                  <a:pt x="40481" y="0"/>
                </a:lnTo>
                <a:lnTo>
                  <a:pt x="0" y="40481"/>
                </a:lnTo>
                <a:lnTo>
                  <a:pt x="366713" y="428625"/>
                </a:lnTo>
                <a:lnTo>
                  <a:pt x="392906" y="383380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2" name="자유형 51"/>
          <p:cNvSpPr/>
          <p:nvPr userDrawn="1"/>
        </p:nvSpPr>
        <p:spPr>
          <a:xfrm>
            <a:off x="4107394" y="1880823"/>
            <a:ext cx="206376" cy="197372"/>
          </a:xfrm>
          <a:custGeom>
            <a:avLst/>
            <a:gdLst>
              <a:gd name="connsiteX0" fmla="*/ 7144 w 142875"/>
              <a:gd name="connsiteY0" fmla="*/ 0 h 188119"/>
              <a:gd name="connsiteX1" fmla="*/ 142875 w 142875"/>
              <a:gd name="connsiteY1" fmla="*/ 188119 h 188119"/>
              <a:gd name="connsiteX2" fmla="*/ 0 w 142875"/>
              <a:gd name="connsiteY2" fmla="*/ 169069 h 188119"/>
              <a:gd name="connsiteX3" fmla="*/ 7144 w 142875"/>
              <a:gd name="connsiteY3" fmla="*/ 0 h 188119"/>
              <a:gd name="connsiteX0" fmla="*/ 7144 w 142875"/>
              <a:gd name="connsiteY0" fmla="*/ 0 h 188119"/>
              <a:gd name="connsiteX1" fmla="*/ 142875 w 142875"/>
              <a:gd name="connsiteY1" fmla="*/ 188119 h 188119"/>
              <a:gd name="connsiteX2" fmla="*/ 0 w 142875"/>
              <a:gd name="connsiteY2" fmla="*/ 169069 h 188119"/>
              <a:gd name="connsiteX3" fmla="*/ 4059 w 142875"/>
              <a:gd name="connsiteY3" fmla="*/ 108500 h 188119"/>
              <a:gd name="connsiteX4" fmla="*/ 7144 w 142875"/>
              <a:gd name="connsiteY4" fmla="*/ 0 h 188119"/>
              <a:gd name="connsiteX0" fmla="*/ 42062 w 177793"/>
              <a:gd name="connsiteY0" fmla="*/ 9253 h 197372"/>
              <a:gd name="connsiteX1" fmla="*/ 177793 w 177793"/>
              <a:gd name="connsiteY1" fmla="*/ 197372 h 197372"/>
              <a:gd name="connsiteX2" fmla="*/ 34918 w 177793"/>
              <a:gd name="connsiteY2" fmla="*/ 178322 h 197372"/>
              <a:gd name="connsiteX3" fmla="*/ 0 w 177793"/>
              <a:gd name="connsiteY3" fmla="*/ 10597 h 197372"/>
              <a:gd name="connsiteX4" fmla="*/ 42062 w 177793"/>
              <a:gd name="connsiteY4" fmla="*/ 9253 h 197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793" h="197372">
                <a:moveTo>
                  <a:pt x="42062" y="9253"/>
                </a:moveTo>
                <a:lnTo>
                  <a:pt x="177793" y="197372"/>
                </a:lnTo>
                <a:lnTo>
                  <a:pt x="34918" y="178322"/>
                </a:lnTo>
                <a:lnTo>
                  <a:pt x="0" y="10597"/>
                </a:lnTo>
                <a:cubicBezTo>
                  <a:pt x="1028" y="-25570"/>
                  <a:pt x="41034" y="45420"/>
                  <a:pt x="42062" y="9253"/>
                </a:cubicBez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51" name="자유형 50"/>
          <p:cNvSpPr/>
          <p:nvPr userDrawn="1"/>
        </p:nvSpPr>
        <p:spPr>
          <a:xfrm>
            <a:off x="3814763" y="1722046"/>
            <a:ext cx="466725" cy="769145"/>
          </a:xfrm>
          <a:custGeom>
            <a:avLst/>
            <a:gdLst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233362 w 559593"/>
              <a:gd name="connsiteY12" fmla="*/ 45244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88131 w 559593"/>
              <a:gd name="connsiteY11" fmla="*/ 173832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45281 w 559593"/>
              <a:gd name="connsiteY10" fmla="*/ 176213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47650 w 559593"/>
              <a:gd name="connsiteY11" fmla="*/ 71439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6231 w 559593"/>
              <a:gd name="connsiteY10" fmla="*/ 188119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292894 w 559593"/>
              <a:gd name="connsiteY11" fmla="*/ 97633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30994 w 559593"/>
              <a:gd name="connsiteY11" fmla="*/ 15002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88131 w 559593"/>
              <a:gd name="connsiteY10" fmla="*/ 180976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185737 w 559593"/>
              <a:gd name="connsiteY12" fmla="*/ 9525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7662 w 559593"/>
              <a:gd name="connsiteY11" fmla="*/ 169071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2900 w 559593"/>
              <a:gd name="connsiteY11" fmla="*/ 17859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5281 w 559593"/>
              <a:gd name="connsiteY11" fmla="*/ 161928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1468 w 559593"/>
              <a:gd name="connsiteY10" fmla="*/ 207170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328612 w 559593"/>
              <a:gd name="connsiteY10" fmla="*/ 195263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340518 w 559593"/>
              <a:gd name="connsiteY11" fmla="*/ 164310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47649 w 559593"/>
              <a:gd name="connsiteY10" fmla="*/ 159544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47650 w 559593"/>
              <a:gd name="connsiteY11" fmla="*/ 92872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47625 h 671513"/>
              <a:gd name="connsiteX1" fmla="*/ 0 w 559593"/>
              <a:gd name="connsiteY1" fmla="*/ 102394 h 671513"/>
              <a:gd name="connsiteX2" fmla="*/ 9525 w 559593"/>
              <a:gd name="connsiteY2" fmla="*/ 185738 h 671513"/>
              <a:gd name="connsiteX3" fmla="*/ 57150 w 559593"/>
              <a:gd name="connsiteY3" fmla="*/ 240507 h 671513"/>
              <a:gd name="connsiteX4" fmla="*/ 57150 w 559593"/>
              <a:gd name="connsiteY4" fmla="*/ 288132 h 671513"/>
              <a:gd name="connsiteX5" fmla="*/ 114300 w 559593"/>
              <a:gd name="connsiteY5" fmla="*/ 297657 h 671513"/>
              <a:gd name="connsiteX6" fmla="*/ 40481 w 559593"/>
              <a:gd name="connsiteY6" fmla="*/ 376238 h 671513"/>
              <a:gd name="connsiteX7" fmla="*/ 404812 w 559593"/>
              <a:gd name="connsiteY7" fmla="*/ 671513 h 671513"/>
              <a:gd name="connsiteX8" fmla="*/ 414337 w 559593"/>
              <a:gd name="connsiteY8" fmla="*/ 397669 h 671513"/>
              <a:gd name="connsiteX9" fmla="*/ 559593 w 559593"/>
              <a:gd name="connsiteY9" fmla="*/ 402432 h 671513"/>
              <a:gd name="connsiteX10" fmla="*/ 250030 w 559593"/>
              <a:gd name="connsiteY10" fmla="*/ 85725 h 671513"/>
              <a:gd name="connsiteX11" fmla="*/ 235744 w 559593"/>
              <a:gd name="connsiteY11" fmla="*/ 42866 h 671513"/>
              <a:gd name="connsiteX12" fmla="*/ 211931 w 559593"/>
              <a:gd name="connsiteY12" fmla="*/ 19050 h 671513"/>
              <a:gd name="connsiteX13" fmla="*/ 114300 w 559593"/>
              <a:gd name="connsiteY13" fmla="*/ 0 h 671513"/>
              <a:gd name="connsiteX14" fmla="*/ 21431 w 559593"/>
              <a:gd name="connsiteY14" fmla="*/ 47625 h 671513"/>
              <a:gd name="connsiteX0" fmla="*/ 21431 w 559593"/>
              <a:gd name="connsiteY0" fmla="*/ 52388 h 676276"/>
              <a:gd name="connsiteX1" fmla="*/ 0 w 559593"/>
              <a:gd name="connsiteY1" fmla="*/ 107157 h 676276"/>
              <a:gd name="connsiteX2" fmla="*/ 9525 w 559593"/>
              <a:gd name="connsiteY2" fmla="*/ 190501 h 676276"/>
              <a:gd name="connsiteX3" fmla="*/ 57150 w 559593"/>
              <a:gd name="connsiteY3" fmla="*/ 245270 h 676276"/>
              <a:gd name="connsiteX4" fmla="*/ 57150 w 559593"/>
              <a:gd name="connsiteY4" fmla="*/ 292895 h 676276"/>
              <a:gd name="connsiteX5" fmla="*/ 114300 w 559593"/>
              <a:gd name="connsiteY5" fmla="*/ 302420 h 676276"/>
              <a:gd name="connsiteX6" fmla="*/ 40481 w 559593"/>
              <a:gd name="connsiteY6" fmla="*/ 381001 h 676276"/>
              <a:gd name="connsiteX7" fmla="*/ 404812 w 559593"/>
              <a:gd name="connsiteY7" fmla="*/ 676276 h 676276"/>
              <a:gd name="connsiteX8" fmla="*/ 414337 w 559593"/>
              <a:gd name="connsiteY8" fmla="*/ 402432 h 676276"/>
              <a:gd name="connsiteX9" fmla="*/ 559593 w 559593"/>
              <a:gd name="connsiteY9" fmla="*/ 407195 h 676276"/>
              <a:gd name="connsiteX10" fmla="*/ 250030 w 559593"/>
              <a:gd name="connsiteY10" fmla="*/ 90488 h 676276"/>
              <a:gd name="connsiteX11" fmla="*/ 235744 w 559593"/>
              <a:gd name="connsiteY11" fmla="*/ 47629 h 676276"/>
              <a:gd name="connsiteX12" fmla="*/ 159543 w 559593"/>
              <a:gd name="connsiteY12" fmla="*/ 0 h 676276"/>
              <a:gd name="connsiteX13" fmla="*/ 114300 w 559593"/>
              <a:gd name="connsiteY13" fmla="*/ 4763 h 676276"/>
              <a:gd name="connsiteX14" fmla="*/ 21431 w 559593"/>
              <a:gd name="connsiteY14" fmla="*/ 52388 h 676276"/>
              <a:gd name="connsiteX0" fmla="*/ 21431 w 585787"/>
              <a:gd name="connsiteY0" fmla="*/ 52388 h 676276"/>
              <a:gd name="connsiteX1" fmla="*/ 0 w 585787"/>
              <a:gd name="connsiteY1" fmla="*/ 107157 h 676276"/>
              <a:gd name="connsiteX2" fmla="*/ 9525 w 585787"/>
              <a:gd name="connsiteY2" fmla="*/ 190501 h 676276"/>
              <a:gd name="connsiteX3" fmla="*/ 57150 w 585787"/>
              <a:gd name="connsiteY3" fmla="*/ 245270 h 676276"/>
              <a:gd name="connsiteX4" fmla="*/ 57150 w 585787"/>
              <a:gd name="connsiteY4" fmla="*/ 292895 h 676276"/>
              <a:gd name="connsiteX5" fmla="*/ 114300 w 585787"/>
              <a:gd name="connsiteY5" fmla="*/ 302420 h 676276"/>
              <a:gd name="connsiteX6" fmla="*/ 40481 w 585787"/>
              <a:gd name="connsiteY6" fmla="*/ 381001 h 676276"/>
              <a:gd name="connsiteX7" fmla="*/ 404812 w 585787"/>
              <a:gd name="connsiteY7" fmla="*/ 676276 h 676276"/>
              <a:gd name="connsiteX8" fmla="*/ 414337 w 585787"/>
              <a:gd name="connsiteY8" fmla="*/ 402432 h 676276"/>
              <a:gd name="connsiteX9" fmla="*/ 585787 w 585787"/>
              <a:gd name="connsiteY9" fmla="*/ 383382 h 676276"/>
              <a:gd name="connsiteX10" fmla="*/ 250030 w 585787"/>
              <a:gd name="connsiteY10" fmla="*/ 90488 h 676276"/>
              <a:gd name="connsiteX11" fmla="*/ 235744 w 585787"/>
              <a:gd name="connsiteY11" fmla="*/ 47629 h 676276"/>
              <a:gd name="connsiteX12" fmla="*/ 159543 w 585787"/>
              <a:gd name="connsiteY12" fmla="*/ 0 h 676276"/>
              <a:gd name="connsiteX13" fmla="*/ 114300 w 585787"/>
              <a:gd name="connsiteY13" fmla="*/ 4763 h 676276"/>
              <a:gd name="connsiteX14" fmla="*/ 21431 w 585787"/>
              <a:gd name="connsiteY14" fmla="*/ 52388 h 676276"/>
              <a:gd name="connsiteX0" fmla="*/ 21431 w 466725"/>
              <a:gd name="connsiteY0" fmla="*/ 52388 h 676276"/>
              <a:gd name="connsiteX1" fmla="*/ 0 w 466725"/>
              <a:gd name="connsiteY1" fmla="*/ 107157 h 676276"/>
              <a:gd name="connsiteX2" fmla="*/ 9525 w 466725"/>
              <a:gd name="connsiteY2" fmla="*/ 190501 h 676276"/>
              <a:gd name="connsiteX3" fmla="*/ 57150 w 466725"/>
              <a:gd name="connsiteY3" fmla="*/ 245270 h 676276"/>
              <a:gd name="connsiteX4" fmla="*/ 57150 w 466725"/>
              <a:gd name="connsiteY4" fmla="*/ 292895 h 676276"/>
              <a:gd name="connsiteX5" fmla="*/ 114300 w 466725"/>
              <a:gd name="connsiteY5" fmla="*/ 302420 h 676276"/>
              <a:gd name="connsiteX6" fmla="*/ 40481 w 466725"/>
              <a:gd name="connsiteY6" fmla="*/ 381001 h 676276"/>
              <a:gd name="connsiteX7" fmla="*/ 404812 w 466725"/>
              <a:gd name="connsiteY7" fmla="*/ 676276 h 676276"/>
              <a:gd name="connsiteX8" fmla="*/ 414337 w 466725"/>
              <a:gd name="connsiteY8" fmla="*/ 402432 h 676276"/>
              <a:gd name="connsiteX9" fmla="*/ 466725 w 466725"/>
              <a:gd name="connsiteY9" fmla="*/ 385763 h 676276"/>
              <a:gd name="connsiteX10" fmla="*/ 250030 w 466725"/>
              <a:gd name="connsiteY10" fmla="*/ 90488 h 676276"/>
              <a:gd name="connsiteX11" fmla="*/ 235744 w 466725"/>
              <a:gd name="connsiteY11" fmla="*/ 47629 h 676276"/>
              <a:gd name="connsiteX12" fmla="*/ 159543 w 466725"/>
              <a:gd name="connsiteY12" fmla="*/ 0 h 676276"/>
              <a:gd name="connsiteX13" fmla="*/ 114300 w 466725"/>
              <a:gd name="connsiteY13" fmla="*/ 4763 h 676276"/>
              <a:gd name="connsiteX14" fmla="*/ 21431 w 466725"/>
              <a:gd name="connsiteY14" fmla="*/ 52388 h 676276"/>
              <a:gd name="connsiteX0" fmla="*/ 21431 w 466725"/>
              <a:gd name="connsiteY0" fmla="*/ 52388 h 769145"/>
              <a:gd name="connsiteX1" fmla="*/ 0 w 466725"/>
              <a:gd name="connsiteY1" fmla="*/ 107157 h 769145"/>
              <a:gd name="connsiteX2" fmla="*/ 9525 w 466725"/>
              <a:gd name="connsiteY2" fmla="*/ 190501 h 769145"/>
              <a:gd name="connsiteX3" fmla="*/ 57150 w 466725"/>
              <a:gd name="connsiteY3" fmla="*/ 245270 h 769145"/>
              <a:gd name="connsiteX4" fmla="*/ 57150 w 466725"/>
              <a:gd name="connsiteY4" fmla="*/ 292895 h 769145"/>
              <a:gd name="connsiteX5" fmla="*/ 114300 w 466725"/>
              <a:gd name="connsiteY5" fmla="*/ 302420 h 769145"/>
              <a:gd name="connsiteX6" fmla="*/ 40481 w 466725"/>
              <a:gd name="connsiteY6" fmla="*/ 381001 h 769145"/>
              <a:gd name="connsiteX7" fmla="*/ 407194 w 466725"/>
              <a:gd name="connsiteY7" fmla="*/ 769145 h 769145"/>
              <a:gd name="connsiteX8" fmla="*/ 414337 w 466725"/>
              <a:gd name="connsiteY8" fmla="*/ 402432 h 769145"/>
              <a:gd name="connsiteX9" fmla="*/ 466725 w 466725"/>
              <a:gd name="connsiteY9" fmla="*/ 385763 h 769145"/>
              <a:gd name="connsiteX10" fmla="*/ 250030 w 466725"/>
              <a:gd name="connsiteY10" fmla="*/ 90488 h 769145"/>
              <a:gd name="connsiteX11" fmla="*/ 235744 w 466725"/>
              <a:gd name="connsiteY11" fmla="*/ 47629 h 769145"/>
              <a:gd name="connsiteX12" fmla="*/ 159543 w 466725"/>
              <a:gd name="connsiteY12" fmla="*/ 0 h 769145"/>
              <a:gd name="connsiteX13" fmla="*/ 114300 w 466725"/>
              <a:gd name="connsiteY13" fmla="*/ 4763 h 769145"/>
              <a:gd name="connsiteX14" fmla="*/ 21431 w 466725"/>
              <a:gd name="connsiteY14" fmla="*/ 52388 h 76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6725" h="769145">
                <a:moveTo>
                  <a:pt x="21431" y="52388"/>
                </a:moveTo>
                <a:lnTo>
                  <a:pt x="0" y="107157"/>
                </a:lnTo>
                <a:lnTo>
                  <a:pt x="9525" y="190501"/>
                </a:lnTo>
                <a:lnTo>
                  <a:pt x="57150" y="245270"/>
                </a:lnTo>
                <a:lnTo>
                  <a:pt x="57150" y="292895"/>
                </a:lnTo>
                <a:lnTo>
                  <a:pt x="114300" y="302420"/>
                </a:lnTo>
                <a:lnTo>
                  <a:pt x="40481" y="381001"/>
                </a:lnTo>
                <a:lnTo>
                  <a:pt x="407194" y="769145"/>
                </a:lnTo>
                <a:lnTo>
                  <a:pt x="414337" y="402432"/>
                </a:lnTo>
                <a:lnTo>
                  <a:pt x="466725" y="385763"/>
                </a:lnTo>
                <a:lnTo>
                  <a:pt x="250030" y="90488"/>
                </a:lnTo>
                <a:cubicBezTo>
                  <a:pt x="250030" y="68264"/>
                  <a:pt x="235744" y="69853"/>
                  <a:pt x="235744" y="47629"/>
                </a:cubicBezTo>
                <a:lnTo>
                  <a:pt x="159543" y="0"/>
                </a:lnTo>
                <a:lnTo>
                  <a:pt x="114300" y="4763"/>
                </a:lnTo>
                <a:lnTo>
                  <a:pt x="21431" y="52388"/>
                </a:lnTo>
                <a:close/>
              </a:path>
            </a:pathLst>
          </a:custGeom>
          <a:solidFill>
            <a:srgbClr val="2F3BA2"/>
          </a:solidFill>
          <a:ln w="1270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grpSp>
        <p:nvGrpSpPr>
          <p:cNvPr id="50" name="그룹 49"/>
          <p:cNvGrpSpPr/>
          <p:nvPr userDrawn="1"/>
        </p:nvGrpSpPr>
        <p:grpSpPr>
          <a:xfrm>
            <a:off x="4203028" y="2125688"/>
            <a:ext cx="6720560" cy="7643937"/>
            <a:chOff x="4203028" y="2268160"/>
            <a:chExt cx="6720560" cy="7503881"/>
          </a:xfrm>
        </p:grpSpPr>
        <p:sp>
          <p:nvSpPr>
            <p:cNvPr id="46" name="모서리가 둥근 직사각형 38"/>
            <p:cNvSpPr/>
            <p:nvPr userDrawn="1"/>
          </p:nvSpPr>
          <p:spPr>
            <a:xfrm flipV="1">
              <a:off x="6656102" y="2268160"/>
              <a:ext cx="4267486" cy="4656513"/>
            </a:xfrm>
            <a:custGeom>
              <a:avLst/>
              <a:gdLst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2468319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1680165 h 1680165"/>
                <a:gd name="connsiteX8" fmla="*/ 0 w 2468319"/>
                <a:gd name="connsiteY8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0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0 h 168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319" h="1680165">
                  <a:moveTo>
                    <a:pt x="0" y="0"/>
                  </a:moveTo>
                  <a:lnTo>
                    <a:pt x="0" y="0"/>
                  </a:lnTo>
                  <a:lnTo>
                    <a:pt x="2468319" y="0"/>
                  </a:lnTo>
                  <a:lnTo>
                    <a:pt x="2468319" y="0"/>
                  </a:lnTo>
                  <a:lnTo>
                    <a:pt x="0" y="1680165"/>
                  </a:lnTo>
                  <a:lnTo>
                    <a:pt x="0" y="1680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48" name="모서리가 둥근 직사각형 38"/>
            <p:cNvSpPr/>
            <p:nvPr userDrawn="1"/>
          </p:nvSpPr>
          <p:spPr>
            <a:xfrm rot="10800000" flipV="1">
              <a:off x="4203028" y="5115528"/>
              <a:ext cx="4267486" cy="4656513"/>
            </a:xfrm>
            <a:custGeom>
              <a:avLst/>
              <a:gdLst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2468319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1680165 h 1680165"/>
                <a:gd name="connsiteX8" fmla="*/ 0 w 2468319"/>
                <a:gd name="connsiteY8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0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0 h 168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319" h="1680165">
                  <a:moveTo>
                    <a:pt x="0" y="0"/>
                  </a:moveTo>
                  <a:lnTo>
                    <a:pt x="0" y="0"/>
                  </a:lnTo>
                  <a:lnTo>
                    <a:pt x="2468319" y="0"/>
                  </a:lnTo>
                  <a:lnTo>
                    <a:pt x="2468319" y="0"/>
                  </a:lnTo>
                  <a:lnTo>
                    <a:pt x="0" y="1680165"/>
                  </a:lnTo>
                  <a:lnTo>
                    <a:pt x="0" y="1680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49" name="모서리가 둥근 직사각형 38"/>
            <p:cNvSpPr/>
            <p:nvPr userDrawn="1"/>
          </p:nvSpPr>
          <p:spPr>
            <a:xfrm rot="17100000" flipV="1">
              <a:off x="5790184" y="4233246"/>
              <a:ext cx="1257733" cy="1372389"/>
            </a:xfrm>
            <a:custGeom>
              <a:avLst/>
              <a:gdLst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2468319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1680165 h 1680165"/>
                <a:gd name="connsiteX8" fmla="*/ 0 w 2468319"/>
                <a:gd name="connsiteY8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2468319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1680165 h 1680165"/>
                <a:gd name="connsiteX7" fmla="*/ 0 w 2468319"/>
                <a:gd name="connsiteY7" fmla="*/ 0 h 1680165"/>
                <a:gd name="connsiteX0" fmla="*/ 0 w 2468319"/>
                <a:gd name="connsiteY0" fmla="*/ 0 h 1680165"/>
                <a:gd name="connsiteX1" fmla="*/ 0 w 2468319"/>
                <a:gd name="connsiteY1" fmla="*/ 0 h 1680165"/>
                <a:gd name="connsiteX2" fmla="*/ 2468319 w 2468319"/>
                <a:gd name="connsiteY2" fmla="*/ 0 h 1680165"/>
                <a:gd name="connsiteX3" fmla="*/ 2468319 w 2468319"/>
                <a:gd name="connsiteY3" fmla="*/ 0 h 1680165"/>
                <a:gd name="connsiteX4" fmla="*/ 0 w 2468319"/>
                <a:gd name="connsiteY4" fmla="*/ 1680165 h 1680165"/>
                <a:gd name="connsiteX5" fmla="*/ 0 w 2468319"/>
                <a:gd name="connsiteY5" fmla="*/ 1680165 h 1680165"/>
                <a:gd name="connsiteX6" fmla="*/ 0 w 2468319"/>
                <a:gd name="connsiteY6" fmla="*/ 0 h 168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319" h="1680165">
                  <a:moveTo>
                    <a:pt x="0" y="0"/>
                  </a:moveTo>
                  <a:lnTo>
                    <a:pt x="0" y="0"/>
                  </a:lnTo>
                  <a:lnTo>
                    <a:pt x="2468319" y="0"/>
                  </a:lnTo>
                  <a:lnTo>
                    <a:pt x="2468319" y="0"/>
                  </a:lnTo>
                  <a:lnTo>
                    <a:pt x="0" y="1680165"/>
                  </a:lnTo>
                  <a:lnTo>
                    <a:pt x="0" y="1680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</p:grpSp>
      <p:sp>
        <p:nvSpPr>
          <p:cNvPr id="7" name="모서리가 둥근 직사각형 6"/>
          <p:cNvSpPr/>
          <p:nvPr userDrawn="1"/>
        </p:nvSpPr>
        <p:spPr>
          <a:xfrm>
            <a:off x="4184596" y="2059015"/>
            <a:ext cx="2470204" cy="2455026"/>
          </a:xfrm>
          <a:prstGeom prst="roundRect">
            <a:avLst>
              <a:gd name="adj" fmla="val 1983"/>
            </a:avLst>
          </a:prstGeom>
          <a:solidFill>
            <a:schemeClr val="bg1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1600" spc="-100" baseline="0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417224" y="2238772"/>
            <a:ext cx="2001828" cy="2095512"/>
          </a:xfrm>
        </p:spPr>
        <p:txBody>
          <a:bodyPr/>
          <a:lstStyle>
            <a:lvl1pPr algn="dist">
              <a:lnSpc>
                <a:spcPct val="15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</a:t>
            </a:r>
            <a:br>
              <a:rPr lang="en-US" altLang="ko-KR" dirty="0"/>
            </a:br>
            <a:r>
              <a:rPr lang="ko-KR" altLang="en-US" dirty="0"/>
              <a:t>제목 스타일 </a:t>
            </a:r>
            <a:br>
              <a:rPr lang="en-US" altLang="ko-KR" dirty="0"/>
            </a:br>
            <a:r>
              <a:rPr lang="ko-KR" altLang="en-US" dirty="0"/>
              <a:t>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 bwMode="auto">
          <a:xfrm>
            <a:off x="4183978" y="4378604"/>
            <a:ext cx="2468319" cy="685111"/>
          </a:xfrm>
          <a:custGeom>
            <a:avLst/>
            <a:gdLst>
              <a:gd name="connsiteX0" fmla="*/ 0 w 2468319"/>
              <a:gd name="connsiteY0" fmla="*/ 80101 h 480597"/>
              <a:gd name="connsiteX1" fmla="*/ 80101 w 2468319"/>
              <a:gd name="connsiteY1" fmla="*/ 0 h 480597"/>
              <a:gd name="connsiteX2" fmla="*/ 2388218 w 2468319"/>
              <a:gd name="connsiteY2" fmla="*/ 0 h 480597"/>
              <a:gd name="connsiteX3" fmla="*/ 2468319 w 2468319"/>
              <a:gd name="connsiteY3" fmla="*/ 80101 h 480597"/>
              <a:gd name="connsiteX4" fmla="*/ 2468319 w 2468319"/>
              <a:gd name="connsiteY4" fmla="*/ 400496 h 480597"/>
              <a:gd name="connsiteX5" fmla="*/ 2388218 w 2468319"/>
              <a:gd name="connsiteY5" fmla="*/ 480597 h 480597"/>
              <a:gd name="connsiteX6" fmla="*/ 80101 w 2468319"/>
              <a:gd name="connsiteY6" fmla="*/ 480597 h 480597"/>
              <a:gd name="connsiteX7" fmla="*/ 0 w 2468319"/>
              <a:gd name="connsiteY7" fmla="*/ 400496 h 480597"/>
              <a:gd name="connsiteX8" fmla="*/ 0 w 2468319"/>
              <a:gd name="connsiteY8" fmla="*/ 80101 h 480597"/>
              <a:gd name="connsiteX0" fmla="*/ 0 w 2468319"/>
              <a:gd name="connsiteY0" fmla="*/ 80101 h 480597"/>
              <a:gd name="connsiteX1" fmla="*/ 2388218 w 2468319"/>
              <a:gd name="connsiteY1" fmla="*/ 0 h 480597"/>
              <a:gd name="connsiteX2" fmla="*/ 2468319 w 2468319"/>
              <a:gd name="connsiteY2" fmla="*/ 80101 h 480597"/>
              <a:gd name="connsiteX3" fmla="*/ 2468319 w 2468319"/>
              <a:gd name="connsiteY3" fmla="*/ 400496 h 480597"/>
              <a:gd name="connsiteX4" fmla="*/ 2388218 w 2468319"/>
              <a:gd name="connsiteY4" fmla="*/ 480597 h 480597"/>
              <a:gd name="connsiteX5" fmla="*/ 80101 w 2468319"/>
              <a:gd name="connsiteY5" fmla="*/ 480597 h 480597"/>
              <a:gd name="connsiteX6" fmla="*/ 0 w 2468319"/>
              <a:gd name="connsiteY6" fmla="*/ 400496 h 480597"/>
              <a:gd name="connsiteX7" fmla="*/ 0 w 2468319"/>
              <a:gd name="connsiteY7" fmla="*/ 80101 h 480597"/>
              <a:gd name="connsiteX0" fmla="*/ 0 w 2468319"/>
              <a:gd name="connsiteY0" fmla="*/ 40050 h 440546"/>
              <a:gd name="connsiteX1" fmla="*/ 2468319 w 2468319"/>
              <a:gd name="connsiteY1" fmla="*/ 40050 h 440546"/>
              <a:gd name="connsiteX2" fmla="*/ 2468319 w 2468319"/>
              <a:gd name="connsiteY2" fmla="*/ 360445 h 440546"/>
              <a:gd name="connsiteX3" fmla="*/ 2388218 w 2468319"/>
              <a:gd name="connsiteY3" fmla="*/ 440546 h 440546"/>
              <a:gd name="connsiteX4" fmla="*/ 80101 w 2468319"/>
              <a:gd name="connsiteY4" fmla="*/ 440546 h 440546"/>
              <a:gd name="connsiteX5" fmla="*/ 0 w 2468319"/>
              <a:gd name="connsiteY5" fmla="*/ 360445 h 440546"/>
              <a:gd name="connsiteX6" fmla="*/ 0 w 2468319"/>
              <a:gd name="connsiteY6" fmla="*/ 40050 h 44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8319" h="440546">
                <a:moveTo>
                  <a:pt x="0" y="40050"/>
                </a:moveTo>
                <a:cubicBezTo>
                  <a:pt x="411387" y="-13349"/>
                  <a:pt x="2056933" y="-13349"/>
                  <a:pt x="2468319" y="40050"/>
                </a:cubicBezTo>
                <a:lnTo>
                  <a:pt x="2468319" y="360445"/>
                </a:lnTo>
                <a:cubicBezTo>
                  <a:pt x="2468319" y="404684"/>
                  <a:pt x="2432457" y="440546"/>
                  <a:pt x="2388218" y="440546"/>
                </a:cubicBezTo>
                <a:lnTo>
                  <a:pt x="80101" y="440546"/>
                </a:lnTo>
                <a:cubicBezTo>
                  <a:pt x="35862" y="440546"/>
                  <a:pt x="0" y="404684"/>
                  <a:pt x="0" y="360445"/>
                </a:cubicBezTo>
                <a:lnTo>
                  <a:pt x="0" y="40050"/>
                </a:lnTo>
                <a:close/>
              </a:path>
            </a:pathLst>
          </a:custGeom>
          <a:solidFill>
            <a:srgbClr val="FF3B80"/>
          </a:solidFill>
          <a:ln w="9525">
            <a:noFill/>
            <a:miter lim="800000"/>
            <a:headEnd/>
            <a:tailEnd/>
          </a:ln>
        </p:spPr>
        <p:txBody>
          <a:bodyPr lIns="180000" tIns="0" rIns="18000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7714" y="1628800"/>
            <a:ext cx="496888" cy="496888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4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4C6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-413716" y="699129"/>
            <a:ext cx="11601672" cy="5760640"/>
            <a:chOff x="0" y="548680"/>
            <a:chExt cx="11035555" cy="5760640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0" y="5486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0" y="12687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0" y="19888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0" y="27089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0" y="342900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0" y="414908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0" y="486916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0" y="558924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0" y="6309320"/>
              <a:ext cx="11035555" cy="0"/>
            </a:xfrm>
            <a:prstGeom prst="line">
              <a:avLst/>
            </a:prstGeom>
            <a:ln cmpd="sng">
              <a:solidFill>
                <a:schemeClr val="bg1">
                  <a:alpha val="6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 userDrawn="1"/>
        </p:nvGrpSpPr>
        <p:grpSpPr>
          <a:xfrm>
            <a:off x="190025" y="125144"/>
            <a:ext cx="1512168" cy="1654105"/>
            <a:chOff x="3677714" y="118465"/>
            <a:chExt cx="788390" cy="862391"/>
          </a:xfrm>
        </p:grpSpPr>
        <p:sp>
          <p:nvSpPr>
            <p:cNvPr id="58" name="자유형 57"/>
            <p:cNvSpPr/>
            <p:nvPr userDrawn="1"/>
          </p:nvSpPr>
          <p:spPr>
            <a:xfrm rot="187138">
              <a:off x="3916352" y="133451"/>
              <a:ext cx="385388" cy="452682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  <a:gd name="connsiteX0" fmla="*/ 373135 w 373135"/>
                <a:gd name="connsiteY0" fmla="*/ 383380 h 428625"/>
                <a:gd name="connsiteX1" fmla="*/ 20710 w 373135"/>
                <a:gd name="connsiteY1" fmla="*/ 0 h 428625"/>
                <a:gd name="connsiteX2" fmla="*/ 0 w 373135"/>
                <a:gd name="connsiteY2" fmla="*/ 30371 h 428625"/>
                <a:gd name="connsiteX3" fmla="*/ 346942 w 373135"/>
                <a:gd name="connsiteY3" fmla="*/ 428625 h 428625"/>
                <a:gd name="connsiteX4" fmla="*/ 373135 w 373135"/>
                <a:gd name="connsiteY4" fmla="*/ 383380 h 428625"/>
                <a:gd name="connsiteX0" fmla="*/ 364908 w 364908"/>
                <a:gd name="connsiteY0" fmla="*/ 383380 h 428625"/>
                <a:gd name="connsiteX1" fmla="*/ 12483 w 364908"/>
                <a:gd name="connsiteY1" fmla="*/ 0 h 428625"/>
                <a:gd name="connsiteX2" fmla="*/ 0 w 364908"/>
                <a:gd name="connsiteY2" fmla="*/ 57020 h 428625"/>
                <a:gd name="connsiteX3" fmla="*/ 338715 w 364908"/>
                <a:gd name="connsiteY3" fmla="*/ 428625 h 428625"/>
                <a:gd name="connsiteX4" fmla="*/ 364908 w 364908"/>
                <a:gd name="connsiteY4" fmla="*/ 38338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908" h="428625">
                  <a:moveTo>
                    <a:pt x="364908" y="383380"/>
                  </a:moveTo>
                  <a:lnTo>
                    <a:pt x="12483" y="0"/>
                  </a:lnTo>
                  <a:lnTo>
                    <a:pt x="0" y="57020"/>
                  </a:lnTo>
                  <a:lnTo>
                    <a:pt x="338715" y="428625"/>
                  </a:lnTo>
                  <a:lnTo>
                    <a:pt x="364908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7" name="자유형 56"/>
            <p:cNvSpPr/>
            <p:nvPr userDrawn="1"/>
          </p:nvSpPr>
          <p:spPr>
            <a:xfrm rot="187138">
              <a:off x="3740697" y="204853"/>
              <a:ext cx="245488" cy="238923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6" h="428625">
                  <a:moveTo>
                    <a:pt x="392906" y="383380"/>
                  </a:moveTo>
                  <a:lnTo>
                    <a:pt x="40481" y="0"/>
                  </a:lnTo>
                  <a:lnTo>
                    <a:pt x="0" y="40481"/>
                  </a:lnTo>
                  <a:lnTo>
                    <a:pt x="366713" y="428625"/>
                  </a:lnTo>
                  <a:lnTo>
                    <a:pt x="392906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4" name="자유형 53"/>
            <p:cNvSpPr/>
            <p:nvPr userDrawn="1"/>
          </p:nvSpPr>
          <p:spPr>
            <a:xfrm rot="187138">
              <a:off x="3703839" y="381991"/>
              <a:ext cx="392906" cy="401434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  <a:gd name="connsiteX0" fmla="*/ 392906 w 392906"/>
                <a:gd name="connsiteY0" fmla="*/ 383380 h 401434"/>
                <a:gd name="connsiteX1" fmla="*/ 40481 w 392906"/>
                <a:gd name="connsiteY1" fmla="*/ 0 h 401434"/>
                <a:gd name="connsiteX2" fmla="*/ 0 w 392906"/>
                <a:gd name="connsiteY2" fmla="*/ 40481 h 401434"/>
                <a:gd name="connsiteX3" fmla="*/ 384310 w 392906"/>
                <a:gd name="connsiteY3" fmla="*/ 401434 h 401434"/>
                <a:gd name="connsiteX4" fmla="*/ 392906 w 392906"/>
                <a:gd name="connsiteY4" fmla="*/ 383380 h 401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6" h="401434">
                  <a:moveTo>
                    <a:pt x="392906" y="383380"/>
                  </a:moveTo>
                  <a:lnTo>
                    <a:pt x="40481" y="0"/>
                  </a:lnTo>
                  <a:lnTo>
                    <a:pt x="0" y="40481"/>
                  </a:lnTo>
                  <a:lnTo>
                    <a:pt x="384310" y="401434"/>
                  </a:lnTo>
                  <a:lnTo>
                    <a:pt x="392906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3" name="자유형 52"/>
            <p:cNvSpPr/>
            <p:nvPr userDrawn="1"/>
          </p:nvSpPr>
          <p:spPr>
            <a:xfrm rot="187138">
              <a:off x="4051146" y="205739"/>
              <a:ext cx="414958" cy="452682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114300 w 466725"/>
                <a:gd name="connsiteY4" fmla="*/ 302420 h 769145"/>
                <a:gd name="connsiteX5" fmla="*/ 40481 w 466725"/>
                <a:gd name="connsiteY5" fmla="*/ 381001 h 769145"/>
                <a:gd name="connsiteX6" fmla="*/ 407194 w 466725"/>
                <a:gd name="connsiteY6" fmla="*/ 769145 h 769145"/>
                <a:gd name="connsiteX7" fmla="*/ 414337 w 466725"/>
                <a:gd name="connsiteY7" fmla="*/ 402432 h 769145"/>
                <a:gd name="connsiteX8" fmla="*/ 466725 w 466725"/>
                <a:gd name="connsiteY8" fmla="*/ 385763 h 769145"/>
                <a:gd name="connsiteX9" fmla="*/ 250030 w 466725"/>
                <a:gd name="connsiteY9" fmla="*/ 90488 h 769145"/>
                <a:gd name="connsiteX10" fmla="*/ 235744 w 466725"/>
                <a:gd name="connsiteY10" fmla="*/ 47629 h 769145"/>
                <a:gd name="connsiteX11" fmla="*/ 159543 w 466725"/>
                <a:gd name="connsiteY11" fmla="*/ 0 h 769145"/>
                <a:gd name="connsiteX12" fmla="*/ 114300 w 466725"/>
                <a:gd name="connsiteY12" fmla="*/ 4763 h 769145"/>
                <a:gd name="connsiteX13" fmla="*/ 21431 w 466725"/>
                <a:gd name="connsiteY13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114300 w 466725"/>
                <a:gd name="connsiteY3" fmla="*/ 302420 h 769145"/>
                <a:gd name="connsiteX4" fmla="*/ 40481 w 466725"/>
                <a:gd name="connsiteY4" fmla="*/ 381001 h 769145"/>
                <a:gd name="connsiteX5" fmla="*/ 407194 w 466725"/>
                <a:gd name="connsiteY5" fmla="*/ 769145 h 769145"/>
                <a:gd name="connsiteX6" fmla="*/ 414337 w 466725"/>
                <a:gd name="connsiteY6" fmla="*/ 402432 h 769145"/>
                <a:gd name="connsiteX7" fmla="*/ 466725 w 466725"/>
                <a:gd name="connsiteY7" fmla="*/ 385763 h 769145"/>
                <a:gd name="connsiteX8" fmla="*/ 250030 w 466725"/>
                <a:gd name="connsiteY8" fmla="*/ 90488 h 769145"/>
                <a:gd name="connsiteX9" fmla="*/ 235744 w 466725"/>
                <a:gd name="connsiteY9" fmla="*/ 47629 h 769145"/>
                <a:gd name="connsiteX10" fmla="*/ 159543 w 466725"/>
                <a:gd name="connsiteY10" fmla="*/ 0 h 769145"/>
                <a:gd name="connsiteX11" fmla="*/ 114300 w 466725"/>
                <a:gd name="connsiteY11" fmla="*/ 4763 h 769145"/>
                <a:gd name="connsiteX12" fmla="*/ 21431 w 466725"/>
                <a:gd name="connsiteY12" fmla="*/ 52388 h 769145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114300 w 466725"/>
                <a:gd name="connsiteY2" fmla="*/ 302420 h 769145"/>
                <a:gd name="connsiteX3" fmla="*/ 40481 w 466725"/>
                <a:gd name="connsiteY3" fmla="*/ 381001 h 769145"/>
                <a:gd name="connsiteX4" fmla="*/ 407194 w 466725"/>
                <a:gd name="connsiteY4" fmla="*/ 769145 h 769145"/>
                <a:gd name="connsiteX5" fmla="*/ 414337 w 466725"/>
                <a:gd name="connsiteY5" fmla="*/ 402432 h 769145"/>
                <a:gd name="connsiteX6" fmla="*/ 466725 w 466725"/>
                <a:gd name="connsiteY6" fmla="*/ 385763 h 769145"/>
                <a:gd name="connsiteX7" fmla="*/ 250030 w 466725"/>
                <a:gd name="connsiteY7" fmla="*/ 90488 h 769145"/>
                <a:gd name="connsiteX8" fmla="*/ 235744 w 466725"/>
                <a:gd name="connsiteY8" fmla="*/ 47629 h 769145"/>
                <a:gd name="connsiteX9" fmla="*/ 159543 w 466725"/>
                <a:gd name="connsiteY9" fmla="*/ 0 h 769145"/>
                <a:gd name="connsiteX10" fmla="*/ 114300 w 466725"/>
                <a:gd name="connsiteY10" fmla="*/ 4763 h 769145"/>
                <a:gd name="connsiteX11" fmla="*/ 21431 w 466725"/>
                <a:gd name="connsiteY11" fmla="*/ 52388 h 769145"/>
                <a:gd name="connsiteX0" fmla="*/ 0 w 445294"/>
                <a:gd name="connsiteY0" fmla="*/ 52388 h 769145"/>
                <a:gd name="connsiteX1" fmla="*/ 92869 w 445294"/>
                <a:gd name="connsiteY1" fmla="*/ 302420 h 769145"/>
                <a:gd name="connsiteX2" fmla="*/ 19050 w 445294"/>
                <a:gd name="connsiteY2" fmla="*/ 381001 h 769145"/>
                <a:gd name="connsiteX3" fmla="*/ 385763 w 445294"/>
                <a:gd name="connsiteY3" fmla="*/ 769145 h 769145"/>
                <a:gd name="connsiteX4" fmla="*/ 392906 w 445294"/>
                <a:gd name="connsiteY4" fmla="*/ 402432 h 769145"/>
                <a:gd name="connsiteX5" fmla="*/ 445294 w 445294"/>
                <a:gd name="connsiteY5" fmla="*/ 385763 h 769145"/>
                <a:gd name="connsiteX6" fmla="*/ 228599 w 445294"/>
                <a:gd name="connsiteY6" fmla="*/ 90488 h 769145"/>
                <a:gd name="connsiteX7" fmla="*/ 214313 w 445294"/>
                <a:gd name="connsiteY7" fmla="*/ 47629 h 769145"/>
                <a:gd name="connsiteX8" fmla="*/ 138112 w 445294"/>
                <a:gd name="connsiteY8" fmla="*/ 0 h 769145"/>
                <a:gd name="connsiteX9" fmla="*/ 92869 w 445294"/>
                <a:gd name="connsiteY9" fmla="*/ 4763 h 769145"/>
                <a:gd name="connsiteX10" fmla="*/ 0 w 445294"/>
                <a:gd name="connsiteY10" fmla="*/ 52388 h 769145"/>
                <a:gd name="connsiteX0" fmla="*/ 73819 w 426244"/>
                <a:gd name="connsiteY0" fmla="*/ 4763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9" fmla="*/ 73819 w 426244"/>
                <a:gd name="connsiteY9" fmla="*/ 4763 h 769145"/>
                <a:gd name="connsiteX0" fmla="*/ 119062 w 426244"/>
                <a:gd name="connsiteY0" fmla="*/ 0 h 769145"/>
                <a:gd name="connsiteX1" fmla="*/ 73819 w 426244"/>
                <a:gd name="connsiteY1" fmla="*/ 302420 h 769145"/>
                <a:gd name="connsiteX2" fmla="*/ 0 w 426244"/>
                <a:gd name="connsiteY2" fmla="*/ 381001 h 769145"/>
                <a:gd name="connsiteX3" fmla="*/ 366713 w 426244"/>
                <a:gd name="connsiteY3" fmla="*/ 769145 h 769145"/>
                <a:gd name="connsiteX4" fmla="*/ 373856 w 426244"/>
                <a:gd name="connsiteY4" fmla="*/ 402432 h 769145"/>
                <a:gd name="connsiteX5" fmla="*/ 426244 w 426244"/>
                <a:gd name="connsiteY5" fmla="*/ 385763 h 769145"/>
                <a:gd name="connsiteX6" fmla="*/ 209549 w 426244"/>
                <a:gd name="connsiteY6" fmla="*/ 90488 h 769145"/>
                <a:gd name="connsiteX7" fmla="*/ 195263 w 426244"/>
                <a:gd name="connsiteY7" fmla="*/ 47629 h 769145"/>
                <a:gd name="connsiteX8" fmla="*/ 119062 w 426244"/>
                <a:gd name="connsiteY8" fmla="*/ 0 h 769145"/>
                <a:gd name="connsiteX0" fmla="*/ 195263 w 426244"/>
                <a:gd name="connsiteY0" fmla="*/ 0 h 721516"/>
                <a:gd name="connsiteX1" fmla="*/ 73819 w 426244"/>
                <a:gd name="connsiteY1" fmla="*/ 254791 h 721516"/>
                <a:gd name="connsiteX2" fmla="*/ 0 w 426244"/>
                <a:gd name="connsiteY2" fmla="*/ 333372 h 721516"/>
                <a:gd name="connsiteX3" fmla="*/ 366713 w 426244"/>
                <a:gd name="connsiteY3" fmla="*/ 721516 h 721516"/>
                <a:gd name="connsiteX4" fmla="*/ 373856 w 426244"/>
                <a:gd name="connsiteY4" fmla="*/ 354803 h 721516"/>
                <a:gd name="connsiteX5" fmla="*/ 426244 w 426244"/>
                <a:gd name="connsiteY5" fmla="*/ 338134 h 721516"/>
                <a:gd name="connsiteX6" fmla="*/ 209549 w 426244"/>
                <a:gd name="connsiteY6" fmla="*/ 42859 h 721516"/>
                <a:gd name="connsiteX7" fmla="*/ 195263 w 426244"/>
                <a:gd name="connsiteY7" fmla="*/ 0 h 721516"/>
                <a:gd name="connsiteX0" fmla="*/ 209549 w 426244"/>
                <a:gd name="connsiteY0" fmla="*/ 773 h 679430"/>
                <a:gd name="connsiteX1" fmla="*/ 73819 w 426244"/>
                <a:gd name="connsiteY1" fmla="*/ 212705 h 679430"/>
                <a:gd name="connsiteX2" fmla="*/ 0 w 426244"/>
                <a:gd name="connsiteY2" fmla="*/ 291286 h 679430"/>
                <a:gd name="connsiteX3" fmla="*/ 366713 w 426244"/>
                <a:gd name="connsiteY3" fmla="*/ 679430 h 679430"/>
                <a:gd name="connsiteX4" fmla="*/ 373856 w 426244"/>
                <a:gd name="connsiteY4" fmla="*/ 312717 h 679430"/>
                <a:gd name="connsiteX5" fmla="*/ 426244 w 426244"/>
                <a:gd name="connsiteY5" fmla="*/ 296048 h 679430"/>
                <a:gd name="connsiteX6" fmla="*/ 209549 w 426244"/>
                <a:gd name="connsiteY6" fmla="*/ 773 h 679430"/>
                <a:gd name="connsiteX0" fmla="*/ 426244 w 426244"/>
                <a:gd name="connsiteY0" fmla="*/ 83343 h 466725"/>
                <a:gd name="connsiteX1" fmla="*/ 73819 w 426244"/>
                <a:gd name="connsiteY1" fmla="*/ 0 h 466725"/>
                <a:gd name="connsiteX2" fmla="*/ 0 w 426244"/>
                <a:gd name="connsiteY2" fmla="*/ 78581 h 466725"/>
                <a:gd name="connsiteX3" fmla="*/ 366713 w 426244"/>
                <a:gd name="connsiteY3" fmla="*/ 466725 h 466725"/>
                <a:gd name="connsiteX4" fmla="*/ 373856 w 426244"/>
                <a:gd name="connsiteY4" fmla="*/ 100012 h 466725"/>
                <a:gd name="connsiteX5" fmla="*/ 426244 w 426244"/>
                <a:gd name="connsiteY5" fmla="*/ 83343 h 466725"/>
                <a:gd name="connsiteX0" fmla="*/ 373856 w 373856"/>
                <a:gd name="connsiteY0" fmla="*/ 100012 h 466725"/>
                <a:gd name="connsiteX1" fmla="*/ 73819 w 373856"/>
                <a:gd name="connsiteY1" fmla="*/ 0 h 466725"/>
                <a:gd name="connsiteX2" fmla="*/ 0 w 373856"/>
                <a:gd name="connsiteY2" fmla="*/ 78581 h 466725"/>
                <a:gd name="connsiteX3" fmla="*/ 366713 w 373856"/>
                <a:gd name="connsiteY3" fmla="*/ 466725 h 466725"/>
                <a:gd name="connsiteX4" fmla="*/ 373856 w 373856"/>
                <a:gd name="connsiteY4" fmla="*/ 100012 h 466725"/>
                <a:gd name="connsiteX0" fmla="*/ 411956 w 411956"/>
                <a:gd name="connsiteY0" fmla="*/ 383381 h 466725"/>
                <a:gd name="connsiteX1" fmla="*/ 73819 w 411956"/>
                <a:gd name="connsiteY1" fmla="*/ 0 h 466725"/>
                <a:gd name="connsiteX2" fmla="*/ 0 w 411956"/>
                <a:gd name="connsiteY2" fmla="*/ 78581 h 466725"/>
                <a:gd name="connsiteX3" fmla="*/ 366713 w 411956"/>
                <a:gd name="connsiteY3" fmla="*/ 466725 h 466725"/>
                <a:gd name="connsiteX4" fmla="*/ 411956 w 411956"/>
                <a:gd name="connsiteY4" fmla="*/ 383381 h 466725"/>
                <a:gd name="connsiteX0" fmla="*/ 411956 w 411956"/>
                <a:gd name="connsiteY0" fmla="*/ 345281 h 428625"/>
                <a:gd name="connsiteX1" fmla="*/ 45244 w 411956"/>
                <a:gd name="connsiteY1" fmla="*/ 0 h 428625"/>
                <a:gd name="connsiteX2" fmla="*/ 0 w 411956"/>
                <a:gd name="connsiteY2" fmla="*/ 40481 h 428625"/>
                <a:gd name="connsiteX3" fmla="*/ 366713 w 411956"/>
                <a:gd name="connsiteY3" fmla="*/ 428625 h 428625"/>
                <a:gd name="connsiteX4" fmla="*/ 411956 w 411956"/>
                <a:gd name="connsiteY4" fmla="*/ 345281 h 428625"/>
                <a:gd name="connsiteX0" fmla="*/ 411956 w 411956"/>
                <a:gd name="connsiteY0" fmla="*/ 354806 h 438150"/>
                <a:gd name="connsiteX1" fmla="*/ 40481 w 411956"/>
                <a:gd name="connsiteY1" fmla="*/ 0 h 438150"/>
                <a:gd name="connsiteX2" fmla="*/ 0 w 411956"/>
                <a:gd name="connsiteY2" fmla="*/ 50006 h 438150"/>
                <a:gd name="connsiteX3" fmla="*/ 366713 w 411956"/>
                <a:gd name="connsiteY3" fmla="*/ 438150 h 438150"/>
                <a:gd name="connsiteX4" fmla="*/ 411956 w 411956"/>
                <a:gd name="connsiteY4" fmla="*/ 354806 h 438150"/>
                <a:gd name="connsiteX0" fmla="*/ 402431 w 402431"/>
                <a:gd name="connsiteY0" fmla="*/ 378618 h 438150"/>
                <a:gd name="connsiteX1" fmla="*/ 40481 w 402431"/>
                <a:gd name="connsiteY1" fmla="*/ 0 h 438150"/>
                <a:gd name="connsiteX2" fmla="*/ 0 w 402431"/>
                <a:gd name="connsiteY2" fmla="*/ 50006 h 438150"/>
                <a:gd name="connsiteX3" fmla="*/ 366713 w 402431"/>
                <a:gd name="connsiteY3" fmla="*/ 438150 h 438150"/>
                <a:gd name="connsiteX4" fmla="*/ 402431 w 402431"/>
                <a:gd name="connsiteY4" fmla="*/ 378618 h 438150"/>
                <a:gd name="connsiteX0" fmla="*/ 402431 w 402431"/>
                <a:gd name="connsiteY0" fmla="*/ 361949 h 421481"/>
                <a:gd name="connsiteX1" fmla="*/ 40481 w 402431"/>
                <a:gd name="connsiteY1" fmla="*/ 0 h 421481"/>
                <a:gd name="connsiteX2" fmla="*/ 0 w 402431"/>
                <a:gd name="connsiteY2" fmla="*/ 33337 h 421481"/>
                <a:gd name="connsiteX3" fmla="*/ 366713 w 402431"/>
                <a:gd name="connsiteY3" fmla="*/ 421481 h 421481"/>
                <a:gd name="connsiteX4" fmla="*/ 402431 w 402431"/>
                <a:gd name="connsiteY4" fmla="*/ 361949 h 421481"/>
                <a:gd name="connsiteX0" fmla="*/ 392906 w 392906"/>
                <a:gd name="connsiteY0" fmla="*/ 376236 h 421481"/>
                <a:gd name="connsiteX1" fmla="*/ 40481 w 392906"/>
                <a:gd name="connsiteY1" fmla="*/ 0 h 421481"/>
                <a:gd name="connsiteX2" fmla="*/ 0 w 392906"/>
                <a:gd name="connsiteY2" fmla="*/ 33337 h 421481"/>
                <a:gd name="connsiteX3" fmla="*/ 366713 w 392906"/>
                <a:gd name="connsiteY3" fmla="*/ 421481 h 421481"/>
                <a:gd name="connsiteX4" fmla="*/ 392906 w 392906"/>
                <a:gd name="connsiteY4" fmla="*/ 376236 h 421481"/>
                <a:gd name="connsiteX0" fmla="*/ 392906 w 392906"/>
                <a:gd name="connsiteY0" fmla="*/ 383380 h 428625"/>
                <a:gd name="connsiteX1" fmla="*/ 40481 w 392906"/>
                <a:gd name="connsiteY1" fmla="*/ 0 h 428625"/>
                <a:gd name="connsiteX2" fmla="*/ 0 w 392906"/>
                <a:gd name="connsiteY2" fmla="*/ 40481 h 428625"/>
                <a:gd name="connsiteX3" fmla="*/ 366713 w 392906"/>
                <a:gd name="connsiteY3" fmla="*/ 428625 h 428625"/>
                <a:gd name="connsiteX4" fmla="*/ 392906 w 392906"/>
                <a:gd name="connsiteY4" fmla="*/ 38338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6" h="428625">
                  <a:moveTo>
                    <a:pt x="392906" y="383380"/>
                  </a:moveTo>
                  <a:lnTo>
                    <a:pt x="40481" y="0"/>
                  </a:lnTo>
                  <a:lnTo>
                    <a:pt x="0" y="40481"/>
                  </a:lnTo>
                  <a:lnTo>
                    <a:pt x="366713" y="428625"/>
                  </a:lnTo>
                  <a:lnTo>
                    <a:pt x="392906" y="383380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2" name="자유형 51"/>
            <p:cNvSpPr/>
            <p:nvPr userDrawn="1"/>
          </p:nvSpPr>
          <p:spPr>
            <a:xfrm>
              <a:off x="4107394" y="370488"/>
              <a:ext cx="206376" cy="197372"/>
            </a:xfrm>
            <a:custGeom>
              <a:avLst/>
              <a:gdLst>
                <a:gd name="connsiteX0" fmla="*/ 7144 w 142875"/>
                <a:gd name="connsiteY0" fmla="*/ 0 h 188119"/>
                <a:gd name="connsiteX1" fmla="*/ 142875 w 142875"/>
                <a:gd name="connsiteY1" fmla="*/ 188119 h 188119"/>
                <a:gd name="connsiteX2" fmla="*/ 0 w 142875"/>
                <a:gd name="connsiteY2" fmla="*/ 169069 h 188119"/>
                <a:gd name="connsiteX3" fmla="*/ 7144 w 142875"/>
                <a:gd name="connsiteY3" fmla="*/ 0 h 188119"/>
                <a:gd name="connsiteX0" fmla="*/ 7144 w 142875"/>
                <a:gd name="connsiteY0" fmla="*/ 0 h 188119"/>
                <a:gd name="connsiteX1" fmla="*/ 142875 w 142875"/>
                <a:gd name="connsiteY1" fmla="*/ 188119 h 188119"/>
                <a:gd name="connsiteX2" fmla="*/ 0 w 142875"/>
                <a:gd name="connsiteY2" fmla="*/ 169069 h 188119"/>
                <a:gd name="connsiteX3" fmla="*/ 4059 w 142875"/>
                <a:gd name="connsiteY3" fmla="*/ 108500 h 188119"/>
                <a:gd name="connsiteX4" fmla="*/ 7144 w 142875"/>
                <a:gd name="connsiteY4" fmla="*/ 0 h 188119"/>
                <a:gd name="connsiteX0" fmla="*/ 42062 w 177793"/>
                <a:gd name="connsiteY0" fmla="*/ 9253 h 197372"/>
                <a:gd name="connsiteX1" fmla="*/ 177793 w 177793"/>
                <a:gd name="connsiteY1" fmla="*/ 197372 h 197372"/>
                <a:gd name="connsiteX2" fmla="*/ 34918 w 177793"/>
                <a:gd name="connsiteY2" fmla="*/ 178322 h 197372"/>
                <a:gd name="connsiteX3" fmla="*/ 0 w 177793"/>
                <a:gd name="connsiteY3" fmla="*/ 10597 h 197372"/>
                <a:gd name="connsiteX4" fmla="*/ 42062 w 177793"/>
                <a:gd name="connsiteY4" fmla="*/ 9253 h 19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793" h="197372">
                  <a:moveTo>
                    <a:pt x="42062" y="9253"/>
                  </a:moveTo>
                  <a:lnTo>
                    <a:pt x="177793" y="197372"/>
                  </a:lnTo>
                  <a:lnTo>
                    <a:pt x="34918" y="178322"/>
                  </a:lnTo>
                  <a:lnTo>
                    <a:pt x="0" y="10597"/>
                  </a:lnTo>
                  <a:cubicBezTo>
                    <a:pt x="1028" y="-25570"/>
                    <a:pt x="41034" y="45420"/>
                    <a:pt x="42062" y="9253"/>
                  </a:cubicBez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sp>
          <p:nvSpPr>
            <p:cNvPr id="51" name="자유형 50"/>
            <p:cNvSpPr/>
            <p:nvPr userDrawn="1"/>
          </p:nvSpPr>
          <p:spPr>
            <a:xfrm>
              <a:off x="3814763" y="211711"/>
              <a:ext cx="466725" cy="769145"/>
            </a:xfrm>
            <a:custGeom>
              <a:avLst/>
              <a:gdLst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233362 w 559593"/>
                <a:gd name="connsiteY12" fmla="*/ 45244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88131 w 559593"/>
                <a:gd name="connsiteY11" fmla="*/ 173832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45281 w 559593"/>
                <a:gd name="connsiteY10" fmla="*/ 176213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47650 w 559593"/>
                <a:gd name="connsiteY11" fmla="*/ 71439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6231 w 559593"/>
                <a:gd name="connsiteY10" fmla="*/ 188119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292894 w 559593"/>
                <a:gd name="connsiteY11" fmla="*/ 97633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30994 w 559593"/>
                <a:gd name="connsiteY11" fmla="*/ 15002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88131 w 559593"/>
                <a:gd name="connsiteY10" fmla="*/ 180976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185737 w 559593"/>
                <a:gd name="connsiteY12" fmla="*/ 9525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7662 w 559593"/>
                <a:gd name="connsiteY11" fmla="*/ 169071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2900 w 559593"/>
                <a:gd name="connsiteY11" fmla="*/ 17859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5281 w 559593"/>
                <a:gd name="connsiteY11" fmla="*/ 161928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1468 w 559593"/>
                <a:gd name="connsiteY10" fmla="*/ 207170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328612 w 559593"/>
                <a:gd name="connsiteY10" fmla="*/ 195263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340518 w 559593"/>
                <a:gd name="connsiteY11" fmla="*/ 164310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47649 w 559593"/>
                <a:gd name="connsiteY10" fmla="*/ 159544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47650 w 559593"/>
                <a:gd name="connsiteY11" fmla="*/ 92872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47625 h 671513"/>
                <a:gd name="connsiteX1" fmla="*/ 0 w 559593"/>
                <a:gd name="connsiteY1" fmla="*/ 102394 h 671513"/>
                <a:gd name="connsiteX2" fmla="*/ 9525 w 559593"/>
                <a:gd name="connsiteY2" fmla="*/ 185738 h 671513"/>
                <a:gd name="connsiteX3" fmla="*/ 57150 w 559593"/>
                <a:gd name="connsiteY3" fmla="*/ 240507 h 671513"/>
                <a:gd name="connsiteX4" fmla="*/ 57150 w 559593"/>
                <a:gd name="connsiteY4" fmla="*/ 288132 h 671513"/>
                <a:gd name="connsiteX5" fmla="*/ 114300 w 559593"/>
                <a:gd name="connsiteY5" fmla="*/ 297657 h 671513"/>
                <a:gd name="connsiteX6" fmla="*/ 40481 w 559593"/>
                <a:gd name="connsiteY6" fmla="*/ 376238 h 671513"/>
                <a:gd name="connsiteX7" fmla="*/ 404812 w 559593"/>
                <a:gd name="connsiteY7" fmla="*/ 671513 h 671513"/>
                <a:gd name="connsiteX8" fmla="*/ 414337 w 559593"/>
                <a:gd name="connsiteY8" fmla="*/ 397669 h 671513"/>
                <a:gd name="connsiteX9" fmla="*/ 559593 w 559593"/>
                <a:gd name="connsiteY9" fmla="*/ 402432 h 671513"/>
                <a:gd name="connsiteX10" fmla="*/ 250030 w 559593"/>
                <a:gd name="connsiteY10" fmla="*/ 85725 h 671513"/>
                <a:gd name="connsiteX11" fmla="*/ 235744 w 559593"/>
                <a:gd name="connsiteY11" fmla="*/ 42866 h 671513"/>
                <a:gd name="connsiteX12" fmla="*/ 211931 w 559593"/>
                <a:gd name="connsiteY12" fmla="*/ 19050 h 671513"/>
                <a:gd name="connsiteX13" fmla="*/ 114300 w 559593"/>
                <a:gd name="connsiteY13" fmla="*/ 0 h 671513"/>
                <a:gd name="connsiteX14" fmla="*/ 21431 w 559593"/>
                <a:gd name="connsiteY14" fmla="*/ 47625 h 671513"/>
                <a:gd name="connsiteX0" fmla="*/ 21431 w 559593"/>
                <a:gd name="connsiteY0" fmla="*/ 52388 h 676276"/>
                <a:gd name="connsiteX1" fmla="*/ 0 w 559593"/>
                <a:gd name="connsiteY1" fmla="*/ 107157 h 676276"/>
                <a:gd name="connsiteX2" fmla="*/ 9525 w 559593"/>
                <a:gd name="connsiteY2" fmla="*/ 190501 h 676276"/>
                <a:gd name="connsiteX3" fmla="*/ 57150 w 559593"/>
                <a:gd name="connsiteY3" fmla="*/ 245270 h 676276"/>
                <a:gd name="connsiteX4" fmla="*/ 57150 w 559593"/>
                <a:gd name="connsiteY4" fmla="*/ 292895 h 676276"/>
                <a:gd name="connsiteX5" fmla="*/ 114300 w 559593"/>
                <a:gd name="connsiteY5" fmla="*/ 302420 h 676276"/>
                <a:gd name="connsiteX6" fmla="*/ 40481 w 559593"/>
                <a:gd name="connsiteY6" fmla="*/ 381001 h 676276"/>
                <a:gd name="connsiteX7" fmla="*/ 404812 w 559593"/>
                <a:gd name="connsiteY7" fmla="*/ 676276 h 676276"/>
                <a:gd name="connsiteX8" fmla="*/ 414337 w 559593"/>
                <a:gd name="connsiteY8" fmla="*/ 402432 h 676276"/>
                <a:gd name="connsiteX9" fmla="*/ 559593 w 559593"/>
                <a:gd name="connsiteY9" fmla="*/ 407195 h 676276"/>
                <a:gd name="connsiteX10" fmla="*/ 250030 w 559593"/>
                <a:gd name="connsiteY10" fmla="*/ 90488 h 676276"/>
                <a:gd name="connsiteX11" fmla="*/ 235744 w 559593"/>
                <a:gd name="connsiteY11" fmla="*/ 47629 h 676276"/>
                <a:gd name="connsiteX12" fmla="*/ 159543 w 559593"/>
                <a:gd name="connsiteY12" fmla="*/ 0 h 676276"/>
                <a:gd name="connsiteX13" fmla="*/ 114300 w 559593"/>
                <a:gd name="connsiteY13" fmla="*/ 4763 h 676276"/>
                <a:gd name="connsiteX14" fmla="*/ 21431 w 559593"/>
                <a:gd name="connsiteY14" fmla="*/ 52388 h 676276"/>
                <a:gd name="connsiteX0" fmla="*/ 21431 w 585787"/>
                <a:gd name="connsiteY0" fmla="*/ 52388 h 676276"/>
                <a:gd name="connsiteX1" fmla="*/ 0 w 585787"/>
                <a:gd name="connsiteY1" fmla="*/ 107157 h 676276"/>
                <a:gd name="connsiteX2" fmla="*/ 9525 w 585787"/>
                <a:gd name="connsiteY2" fmla="*/ 190501 h 676276"/>
                <a:gd name="connsiteX3" fmla="*/ 57150 w 585787"/>
                <a:gd name="connsiteY3" fmla="*/ 245270 h 676276"/>
                <a:gd name="connsiteX4" fmla="*/ 57150 w 585787"/>
                <a:gd name="connsiteY4" fmla="*/ 292895 h 676276"/>
                <a:gd name="connsiteX5" fmla="*/ 114300 w 585787"/>
                <a:gd name="connsiteY5" fmla="*/ 302420 h 676276"/>
                <a:gd name="connsiteX6" fmla="*/ 40481 w 585787"/>
                <a:gd name="connsiteY6" fmla="*/ 381001 h 676276"/>
                <a:gd name="connsiteX7" fmla="*/ 404812 w 585787"/>
                <a:gd name="connsiteY7" fmla="*/ 676276 h 676276"/>
                <a:gd name="connsiteX8" fmla="*/ 414337 w 585787"/>
                <a:gd name="connsiteY8" fmla="*/ 402432 h 676276"/>
                <a:gd name="connsiteX9" fmla="*/ 585787 w 585787"/>
                <a:gd name="connsiteY9" fmla="*/ 383382 h 676276"/>
                <a:gd name="connsiteX10" fmla="*/ 250030 w 585787"/>
                <a:gd name="connsiteY10" fmla="*/ 90488 h 676276"/>
                <a:gd name="connsiteX11" fmla="*/ 235744 w 585787"/>
                <a:gd name="connsiteY11" fmla="*/ 47629 h 676276"/>
                <a:gd name="connsiteX12" fmla="*/ 159543 w 585787"/>
                <a:gd name="connsiteY12" fmla="*/ 0 h 676276"/>
                <a:gd name="connsiteX13" fmla="*/ 114300 w 585787"/>
                <a:gd name="connsiteY13" fmla="*/ 4763 h 676276"/>
                <a:gd name="connsiteX14" fmla="*/ 21431 w 585787"/>
                <a:gd name="connsiteY14" fmla="*/ 52388 h 676276"/>
                <a:gd name="connsiteX0" fmla="*/ 21431 w 466725"/>
                <a:gd name="connsiteY0" fmla="*/ 52388 h 676276"/>
                <a:gd name="connsiteX1" fmla="*/ 0 w 466725"/>
                <a:gd name="connsiteY1" fmla="*/ 107157 h 676276"/>
                <a:gd name="connsiteX2" fmla="*/ 9525 w 466725"/>
                <a:gd name="connsiteY2" fmla="*/ 190501 h 676276"/>
                <a:gd name="connsiteX3" fmla="*/ 57150 w 466725"/>
                <a:gd name="connsiteY3" fmla="*/ 245270 h 676276"/>
                <a:gd name="connsiteX4" fmla="*/ 57150 w 466725"/>
                <a:gd name="connsiteY4" fmla="*/ 292895 h 676276"/>
                <a:gd name="connsiteX5" fmla="*/ 114300 w 466725"/>
                <a:gd name="connsiteY5" fmla="*/ 302420 h 676276"/>
                <a:gd name="connsiteX6" fmla="*/ 40481 w 466725"/>
                <a:gd name="connsiteY6" fmla="*/ 381001 h 676276"/>
                <a:gd name="connsiteX7" fmla="*/ 404812 w 466725"/>
                <a:gd name="connsiteY7" fmla="*/ 676276 h 676276"/>
                <a:gd name="connsiteX8" fmla="*/ 414337 w 466725"/>
                <a:gd name="connsiteY8" fmla="*/ 402432 h 676276"/>
                <a:gd name="connsiteX9" fmla="*/ 466725 w 466725"/>
                <a:gd name="connsiteY9" fmla="*/ 385763 h 676276"/>
                <a:gd name="connsiteX10" fmla="*/ 250030 w 466725"/>
                <a:gd name="connsiteY10" fmla="*/ 90488 h 676276"/>
                <a:gd name="connsiteX11" fmla="*/ 235744 w 466725"/>
                <a:gd name="connsiteY11" fmla="*/ 47629 h 676276"/>
                <a:gd name="connsiteX12" fmla="*/ 159543 w 466725"/>
                <a:gd name="connsiteY12" fmla="*/ 0 h 676276"/>
                <a:gd name="connsiteX13" fmla="*/ 114300 w 466725"/>
                <a:gd name="connsiteY13" fmla="*/ 4763 h 676276"/>
                <a:gd name="connsiteX14" fmla="*/ 21431 w 466725"/>
                <a:gd name="connsiteY14" fmla="*/ 52388 h 676276"/>
                <a:gd name="connsiteX0" fmla="*/ 21431 w 466725"/>
                <a:gd name="connsiteY0" fmla="*/ 52388 h 769145"/>
                <a:gd name="connsiteX1" fmla="*/ 0 w 466725"/>
                <a:gd name="connsiteY1" fmla="*/ 107157 h 769145"/>
                <a:gd name="connsiteX2" fmla="*/ 9525 w 466725"/>
                <a:gd name="connsiteY2" fmla="*/ 190501 h 769145"/>
                <a:gd name="connsiteX3" fmla="*/ 57150 w 466725"/>
                <a:gd name="connsiteY3" fmla="*/ 245270 h 769145"/>
                <a:gd name="connsiteX4" fmla="*/ 57150 w 466725"/>
                <a:gd name="connsiteY4" fmla="*/ 292895 h 769145"/>
                <a:gd name="connsiteX5" fmla="*/ 114300 w 466725"/>
                <a:gd name="connsiteY5" fmla="*/ 302420 h 769145"/>
                <a:gd name="connsiteX6" fmla="*/ 40481 w 466725"/>
                <a:gd name="connsiteY6" fmla="*/ 381001 h 769145"/>
                <a:gd name="connsiteX7" fmla="*/ 407194 w 466725"/>
                <a:gd name="connsiteY7" fmla="*/ 769145 h 769145"/>
                <a:gd name="connsiteX8" fmla="*/ 414337 w 466725"/>
                <a:gd name="connsiteY8" fmla="*/ 402432 h 769145"/>
                <a:gd name="connsiteX9" fmla="*/ 466725 w 466725"/>
                <a:gd name="connsiteY9" fmla="*/ 385763 h 769145"/>
                <a:gd name="connsiteX10" fmla="*/ 250030 w 466725"/>
                <a:gd name="connsiteY10" fmla="*/ 90488 h 769145"/>
                <a:gd name="connsiteX11" fmla="*/ 235744 w 466725"/>
                <a:gd name="connsiteY11" fmla="*/ 47629 h 769145"/>
                <a:gd name="connsiteX12" fmla="*/ 159543 w 466725"/>
                <a:gd name="connsiteY12" fmla="*/ 0 h 769145"/>
                <a:gd name="connsiteX13" fmla="*/ 114300 w 466725"/>
                <a:gd name="connsiteY13" fmla="*/ 4763 h 769145"/>
                <a:gd name="connsiteX14" fmla="*/ 21431 w 466725"/>
                <a:gd name="connsiteY14" fmla="*/ 52388 h 769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25" h="769145">
                  <a:moveTo>
                    <a:pt x="21431" y="52388"/>
                  </a:moveTo>
                  <a:lnTo>
                    <a:pt x="0" y="107157"/>
                  </a:lnTo>
                  <a:lnTo>
                    <a:pt x="9525" y="190501"/>
                  </a:lnTo>
                  <a:lnTo>
                    <a:pt x="57150" y="245270"/>
                  </a:lnTo>
                  <a:lnTo>
                    <a:pt x="57150" y="292895"/>
                  </a:lnTo>
                  <a:lnTo>
                    <a:pt x="114300" y="302420"/>
                  </a:lnTo>
                  <a:lnTo>
                    <a:pt x="40481" y="381001"/>
                  </a:lnTo>
                  <a:lnTo>
                    <a:pt x="407194" y="769145"/>
                  </a:lnTo>
                  <a:lnTo>
                    <a:pt x="414337" y="402432"/>
                  </a:lnTo>
                  <a:lnTo>
                    <a:pt x="466725" y="385763"/>
                  </a:lnTo>
                  <a:lnTo>
                    <a:pt x="250030" y="90488"/>
                  </a:lnTo>
                  <a:cubicBezTo>
                    <a:pt x="250030" y="68264"/>
                    <a:pt x="235744" y="69853"/>
                    <a:pt x="235744" y="47629"/>
                  </a:cubicBezTo>
                  <a:lnTo>
                    <a:pt x="159543" y="0"/>
                  </a:lnTo>
                  <a:lnTo>
                    <a:pt x="114300" y="4763"/>
                  </a:lnTo>
                  <a:lnTo>
                    <a:pt x="21431" y="52388"/>
                  </a:lnTo>
                  <a:close/>
                </a:path>
              </a:pathLst>
            </a:custGeom>
            <a:solidFill>
              <a:srgbClr val="2F3BA2"/>
            </a:solidFill>
            <a:ln w="12700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00800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lvl="0" algn="ctr" eaLnBrk="0" hangingPunct="0"/>
              <a:endParaRPr lang="ko-KR" altLang="en-US" sz="1600" spc="-100" baseline="0" dirty="0"/>
            </a:p>
          </p:txBody>
        </p:sp>
        <p:pic>
          <p:nvPicPr>
            <p:cNvPr id="35" name="그림 3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677714" y="118465"/>
              <a:ext cx="496888" cy="496888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 userDrawn="1"/>
        </p:nvSpPr>
        <p:spPr>
          <a:xfrm>
            <a:off x="1247280" y="114300"/>
            <a:ext cx="2456737" cy="6627068"/>
          </a:xfrm>
          <a:prstGeom prst="roundRect">
            <a:avLst>
              <a:gd name="adj" fmla="val 1983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143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</a:pPr>
            <a:endParaRPr lang="ko-KR" altLang="en-US" sz="2000" spc="-200" baseline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굴림" charset="-127"/>
            </a:endParaRPr>
          </a:p>
        </p:txBody>
      </p:sp>
      <p:sp>
        <p:nvSpPr>
          <p:cNvPr id="42" name="제목 1"/>
          <p:cNvSpPr txBox="1">
            <a:spLocks/>
          </p:cNvSpPr>
          <p:nvPr userDrawn="1"/>
        </p:nvSpPr>
        <p:spPr bwMode="auto">
          <a:xfrm>
            <a:off x="1241881" y="1194252"/>
            <a:ext cx="2234391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5400" dirty="0">
                <a:solidFill>
                  <a:srgbClr val="4C67F3"/>
                </a:solidFill>
              </a:rPr>
              <a:t>INDEX</a:t>
            </a:r>
            <a:endParaRPr lang="ko-KR" altLang="en-US" sz="5400" dirty="0">
              <a:solidFill>
                <a:srgbClr val="4C67F3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 bwMode="auto">
          <a:xfrm>
            <a:off x="1348091" y="1901893"/>
            <a:ext cx="1964262" cy="877091"/>
          </a:xfrm>
          <a:prstGeom prst="roundRect">
            <a:avLst/>
          </a:prstGeom>
          <a:solidFill>
            <a:srgbClr val="FF3B80"/>
          </a:solidFill>
          <a:ln w="9525">
            <a:noFill/>
            <a:miter lim="800000"/>
            <a:headEnd/>
            <a:tailEnd/>
          </a:ln>
        </p:spPr>
        <p:txBody>
          <a:bodyPr lIns="180000" tIns="0" rIns="180000" bIns="0" anchor="ctr"/>
          <a:lstStyle>
            <a:lvl1pPr marL="0" indent="0" algn="l">
              <a:buNone/>
              <a:defRPr sz="1800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3654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 userDrawn="1"/>
        </p:nvSpPr>
        <p:spPr>
          <a:xfrm>
            <a:off x="-55943" y="-9212"/>
            <a:ext cx="1655595" cy="6867211"/>
          </a:xfrm>
          <a:prstGeom prst="rect">
            <a:avLst/>
          </a:prstGeom>
          <a:solidFill>
            <a:srgbClr val="4C67F3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008000" rIns="0" bIns="45720" numCol="1" rtlCol="0" anchor="t" anchorCtr="0" compatLnSpc="1">
            <a:prstTxWarp prst="textNoShape">
              <a:avLst/>
            </a:prstTxWarp>
          </a:bodyPr>
          <a:lstStyle/>
          <a:p>
            <a:pPr lvl="0" algn="ctr" eaLnBrk="0" hangingPunct="0"/>
            <a:endParaRPr lang="ko-KR" altLang="en-US" sz="2400" spc="-100" baseline="0" dirty="0"/>
          </a:p>
        </p:txBody>
      </p:sp>
      <p:sp>
        <p:nvSpPr>
          <p:cNvPr id="26" name="이등변 삼각형 25"/>
          <p:cNvSpPr/>
          <p:nvPr userDrawn="1"/>
        </p:nvSpPr>
        <p:spPr>
          <a:xfrm rot="10800000">
            <a:off x="142518" y="4420521"/>
            <a:ext cx="1323222" cy="1366004"/>
          </a:xfrm>
          <a:custGeom>
            <a:avLst/>
            <a:gdLst>
              <a:gd name="connsiteX0" fmla="*/ 0 w 954109"/>
              <a:gd name="connsiteY0" fmla="*/ 2438326 h 2438326"/>
              <a:gd name="connsiteX1" fmla="*/ 954109 w 954109"/>
              <a:gd name="connsiteY1" fmla="*/ 0 h 2438326"/>
              <a:gd name="connsiteX2" fmla="*/ 954109 w 954109"/>
              <a:gd name="connsiteY2" fmla="*/ 2438326 h 2438326"/>
              <a:gd name="connsiteX3" fmla="*/ 0 w 954109"/>
              <a:gd name="connsiteY3" fmla="*/ 2438326 h 2438326"/>
              <a:gd name="connsiteX0" fmla="*/ 0 w 1839934"/>
              <a:gd name="connsiteY0" fmla="*/ 2438326 h 2524051"/>
              <a:gd name="connsiteX1" fmla="*/ 954109 w 1839934"/>
              <a:gd name="connsiteY1" fmla="*/ 0 h 2524051"/>
              <a:gd name="connsiteX2" fmla="*/ 1839934 w 1839934"/>
              <a:gd name="connsiteY2" fmla="*/ 2524051 h 2524051"/>
              <a:gd name="connsiteX3" fmla="*/ 0 w 1839934"/>
              <a:gd name="connsiteY3" fmla="*/ 2438326 h 2524051"/>
              <a:gd name="connsiteX0" fmla="*/ 0 w 1473221"/>
              <a:gd name="connsiteY0" fmla="*/ 2247826 h 2524051"/>
              <a:gd name="connsiteX1" fmla="*/ 587396 w 1473221"/>
              <a:gd name="connsiteY1" fmla="*/ 0 h 2524051"/>
              <a:gd name="connsiteX2" fmla="*/ 1473221 w 1473221"/>
              <a:gd name="connsiteY2" fmla="*/ 2524051 h 2524051"/>
              <a:gd name="connsiteX3" fmla="*/ 0 w 1473221"/>
              <a:gd name="connsiteY3" fmla="*/ 2247826 h 2524051"/>
              <a:gd name="connsiteX0" fmla="*/ 0 w 1611334"/>
              <a:gd name="connsiteY0" fmla="*/ 1823964 h 2524051"/>
              <a:gd name="connsiteX1" fmla="*/ 725509 w 1611334"/>
              <a:gd name="connsiteY1" fmla="*/ 0 h 2524051"/>
              <a:gd name="connsiteX2" fmla="*/ 1611334 w 1611334"/>
              <a:gd name="connsiteY2" fmla="*/ 2524051 h 2524051"/>
              <a:gd name="connsiteX3" fmla="*/ 0 w 1611334"/>
              <a:gd name="connsiteY3" fmla="*/ 1823964 h 252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334" h="2524051">
                <a:moveTo>
                  <a:pt x="0" y="1823964"/>
                </a:moveTo>
                <a:lnTo>
                  <a:pt x="725509" y="0"/>
                </a:lnTo>
                <a:lnTo>
                  <a:pt x="1611334" y="2524051"/>
                </a:lnTo>
                <a:lnTo>
                  <a:pt x="0" y="1823964"/>
                </a:lnTo>
                <a:close/>
              </a:path>
            </a:pathLst>
          </a:custGeom>
          <a:solidFill>
            <a:srgbClr val="4B6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이등변 삼각형 24"/>
          <p:cNvSpPr/>
          <p:nvPr userDrawn="1"/>
        </p:nvSpPr>
        <p:spPr>
          <a:xfrm>
            <a:off x="6730" y="4221087"/>
            <a:ext cx="1594800" cy="2644405"/>
          </a:xfrm>
          <a:prstGeom prst="triangle">
            <a:avLst>
              <a:gd name="adj" fmla="val 100000"/>
            </a:avLst>
          </a:prstGeom>
          <a:solidFill>
            <a:srgbClr val="8B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1646375" y="6577461"/>
            <a:ext cx="288032" cy="288032"/>
          </a:xfr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>
            <a:lvl1pPr algn="r">
              <a:defRPr kumimoji="1" lang="ko-KR" altLang="en-US" sz="1400" spc="-100" baseline="0" smtClean="0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34" name="모서리가 둥근 직사각형 33"/>
          <p:cNvSpPr/>
          <p:nvPr userDrawn="1"/>
        </p:nvSpPr>
        <p:spPr>
          <a:xfrm>
            <a:off x="929933" y="6577460"/>
            <a:ext cx="734270" cy="288031"/>
          </a:xfrm>
          <a:prstGeom prst="roundRect">
            <a:avLst>
              <a:gd name="adj" fmla="val 1983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 userDrawn="1">
            <p:ph type="title" hasCustomPrompt="1"/>
          </p:nvPr>
        </p:nvSpPr>
        <p:spPr>
          <a:xfrm>
            <a:off x="-72778" y="108739"/>
            <a:ext cx="1595194" cy="2862147"/>
          </a:xfrm>
          <a:noFill/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0000" tIns="1008000" rIns="0" bIns="45720" numCol="1" rtlCol="0" anchor="t" anchorCtr="0" compatLnSpc="1">
            <a:prstTxWarp prst="textNoShape">
              <a:avLst/>
            </a:prstTxWarp>
          </a:bodyPr>
          <a:lstStyle>
            <a:lvl1pPr algn="l">
              <a:defRPr kumimoji="1" lang="ko-KR" altLang="en-US" sz="2400" spc="-100" dirty="0"/>
            </a:lvl1pPr>
          </a:lstStyle>
          <a:p>
            <a:pPr lvl="0"/>
            <a:r>
              <a:rPr lang="ko-KR" altLang="en-US" dirty="0"/>
              <a:t>마스터</a:t>
            </a:r>
            <a:br>
              <a:rPr lang="en-US" altLang="ko-KR" dirty="0"/>
            </a:br>
            <a:r>
              <a:rPr lang="ko-KR" altLang="en-US" dirty="0"/>
              <a:t>제목 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1795322" y="1556792"/>
            <a:ext cx="4077458" cy="4809185"/>
          </a:xfrm>
          <a:prstGeom prst="snip1Rect">
            <a:avLst>
              <a:gd name="adj" fmla="val 10229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143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lang="ko-KR" altLang="en-US" sz="2000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2pPr>
            <a:lvl3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3pPr>
            <a:lvl4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4pPr>
            <a:lvl5pPr>
              <a:defRPr kumimoji="1" lang="ko-KR" altLang="en-US" spc="-1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marL="457200" lvl="1">
              <a:spcBef>
                <a:spcPct val="0"/>
              </a:spcBef>
            </a:pPr>
            <a:r>
              <a:rPr lang="ko-KR" altLang="en-US" dirty="0"/>
              <a:t>둘째 수준</a:t>
            </a:r>
          </a:p>
          <a:p>
            <a:pPr marL="914400" lvl="2">
              <a:spcBef>
                <a:spcPct val="0"/>
              </a:spcBef>
            </a:pPr>
            <a:r>
              <a:rPr lang="ko-KR" altLang="en-US" dirty="0"/>
              <a:t>셋째 수준</a:t>
            </a:r>
          </a:p>
          <a:p>
            <a:pPr marL="1371600" lvl="3">
              <a:spcBef>
                <a:spcPct val="0"/>
              </a:spcBef>
            </a:pPr>
            <a:r>
              <a:rPr lang="ko-KR" altLang="en-US" dirty="0"/>
              <a:t>넷째 수준</a:t>
            </a:r>
          </a:p>
          <a:p>
            <a:pPr marL="1828800" lvl="4">
              <a:spcBef>
                <a:spcPct val="0"/>
              </a:spcBef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>
          <a:xfrm>
            <a:off x="7380820" y="6492875"/>
            <a:ext cx="3431990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ko-KR" dirty="0"/>
              <a:t>ADPOTION.TISTORY.COM</a:t>
            </a:r>
            <a:endParaRPr lang="ko-KR" altLang="en-US" dirty="0"/>
          </a:p>
        </p:txBody>
      </p:sp>
      <p:sp>
        <p:nvSpPr>
          <p:cNvPr id="20" name="이등변 삼각형 19"/>
          <p:cNvSpPr/>
          <p:nvPr userDrawn="1"/>
        </p:nvSpPr>
        <p:spPr>
          <a:xfrm flipH="1">
            <a:off x="0" y="3139505"/>
            <a:ext cx="1594800" cy="3725988"/>
          </a:xfrm>
          <a:prstGeom prst="triangle">
            <a:avLst>
              <a:gd name="adj" fmla="val 100000"/>
            </a:avLst>
          </a:prstGeom>
          <a:solidFill>
            <a:srgbClr val="66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0" lang="ko-KR" altLang="en-US" sz="20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내용 개체 틀 2"/>
          <p:cNvSpPr>
            <a:spLocks noGrp="1"/>
          </p:cNvSpPr>
          <p:nvPr>
            <p:ph idx="13"/>
          </p:nvPr>
        </p:nvSpPr>
        <p:spPr>
          <a:xfrm>
            <a:off x="6499051" y="1556792"/>
            <a:ext cx="4077458" cy="4809185"/>
          </a:xfrm>
          <a:prstGeom prst="snip1Rect">
            <a:avLst>
              <a:gd name="adj" fmla="val 10229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1143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lang="ko-KR" altLang="en-US" sz="2000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2pPr>
            <a:lvl3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3pPr>
            <a:lvl4pPr>
              <a:defRPr kumimoji="1" lang="ko-KR" altLang="en-US" spc="-1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4pPr>
            <a:lvl5pPr>
              <a:defRPr kumimoji="1" lang="ko-KR" altLang="en-US" spc="-1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marL="457200" lvl="1">
              <a:spcBef>
                <a:spcPct val="0"/>
              </a:spcBef>
            </a:pPr>
            <a:r>
              <a:rPr lang="ko-KR" altLang="en-US" dirty="0"/>
              <a:t>둘째 수준</a:t>
            </a:r>
          </a:p>
          <a:p>
            <a:pPr marL="914400" lvl="2">
              <a:spcBef>
                <a:spcPct val="0"/>
              </a:spcBef>
            </a:pPr>
            <a:r>
              <a:rPr lang="ko-KR" altLang="en-US" dirty="0"/>
              <a:t>셋째 수준</a:t>
            </a:r>
          </a:p>
          <a:p>
            <a:pPr marL="1371600" lvl="3">
              <a:spcBef>
                <a:spcPct val="0"/>
              </a:spcBef>
            </a:pPr>
            <a:r>
              <a:rPr lang="ko-KR" altLang="en-US" dirty="0"/>
              <a:t>넷째 수준</a:t>
            </a:r>
          </a:p>
          <a:p>
            <a:pPr marL="1828800" lvl="4">
              <a:spcBef>
                <a:spcPct val="0"/>
              </a:spcBef>
            </a:pPr>
            <a:r>
              <a:rPr lang="ko-KR" altLang="en-US" dirty="0"/>
              <a:t>다섯째 수준</a:t>
            </a: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375" y="317961"/>
            <a:ext cx="496888" cy="4968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888" y="2514544"/>
            <a:ext cx="243861" cy="2438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6454" y="814849"/>
            <a:ext cx="9254530" cy="4755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0">
              <a:schemeClr val="bg1">
                <a:lumMod val="0"/>
                <a:lumOff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41894" y="274638"/>
            <a:ext cx="975407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41894" y="1600202"/>
            <a:ext cx="975407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41894" y="6356352"/>
            <a:ext cx="2528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8F25F60-42D6-4ABF-8D91-062380357A57}" type="datetime1">
              <a:rPr lang="ko-KR" altLang="en-US" smtClean="0"/>
              <a:t>2019-02-08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702937" y="6356352"/>
            <a:ext cx="34319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67136" y="6356352"/>
            <a:ext cx="2528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17345E0-5AC7-4F23-836D-448A3D32FFE3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 spc="-200" baseline="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 spc="-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dist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오감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OpenCV</a:t>
            </a:r>
            <a:r>
              <a:rPr lang="ko-KR" altLang="en-US" dirty="0">
                <a:latin typeface="+mj-ea"/>
                <a:ea typeface="+mj-ea"/>
              </a:rPr>
              <a:t>를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이용한 동영상분석 프로그램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62B369-BE94-4A34-AC97-7B676F6CB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9" y="4812139"/>
            <a:ext cx="1661051" cy="2045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F144DE-787E-4B12-A2CF-D8976797E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90" y="4870838"/>
            <a:ext cx="2045861" cy="20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7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33537" y="163307"/>
            <a:ext cx="1595194" cy="2862147"/>
          </a:xfrm>
        </p:spPr>
        <p:txBody>
          <a:bodyPr lIns="0"/>
          <a:lstStyle/>
          <a:p>
            <a:pPr algn="ctr"/>
            <a:r>
              <a:rPr lang="en-US" altLang="ko-KR" dirty="0"/>
              <a:t>OpenCV</a:t>
            </a:r>
            <a:r>
              <a:rPr lang="ko-KR" altLang="en-US" dirty="0"/>
              <a:t>를 </a:t>
            </a:r>
            <a:br>
              <a:rPr lang="ko-KR" altLang="en-US" dirty="0"/>
            </a:br>
            <a:r>
              <a:rPr lang="ko-KR" altLang="en-US" dirty="0"/>
              <a:t>이용한 </a:t>
            </a:r>
            <a:br>
              <a:rPr lang="en-US" altLang="ko-KR" dirty="0"/>
            </a:br>
            <a:r>
              <a:rPr lang="ko-KR" altLang="en-US" dirty="0"/>
              <a:t>동영상분석 </a:t>
            </a:r>
            <a:br>
              <a:rPr lang="en-US" altLang="ko-KR" dirty="0"/>
            </a:br>
            <a:r>
              <a:rPr lang="ko-KR" altLang="en-US" dirty="0"/>
              <a:t>프로그램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790391" y="299690"/>
            <a:ext cx="9047472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개발과정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2196463" y="898826"/>
            <a:ext cx="8515276" cy="31197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시나리오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42252E6-2998-48FE-8A62-3C5D9B6BD534}"/>
              </a:ext>
            </a:extLst>
          </p:cNvPr>
          <p:cNvGrpSpPr/>
          <p:nvPr/>
        </p:nvGrpSpPr>
        <p:grpSpPr>
          <a:xfrm>
            <a:off x="2598550" y="2467451"/>
            <a:ext cx="7853093" cy="4040296"/>
            <a:chOff x="2799824" y="2233299"/>
            <a:chExt cx="7260739" cy="3631526"/>
          </a:xfrm>
        </p:grpSpPr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A46D6E9B-1384-4AFF-A006-AECEE5A16DB5}"/>
                </a:ext>
              </a:extLst>
            </p:cNvPr>
            <p:cNvSpPr/>
            <p:nvPr/>
          </p:nvSpPr>
          <p:spPr>
            <a:xfrm rot="14527456">
              <a:off x="4596342" y="2252906"/>
              <a:ext cx="2816234" cy="2816234"/>
            </a:xfrm>
            <a:prstGeom prst="blockArc">
              <a:avLst>
                <a:gd name="adj1" fmla="val 9750066"/>
                <a:gd name="adj2" fmla="val 16807207"/>
                <a:gd name="adj3" fmla="val 19556"/>
              </a:avLst>
            </a:prstGeom>
            <a:solidFill>
              <a:srgbClr val="4C67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16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막힌 원호 11">
              <a:extLst>
                <a:ext uri="{FF2B5EF4-FFF2-40B4-BE49-F238E27FC236}">
                  <a16:creationId xmlns:a16="http://schemas.microsoft.com/office/drawing/2014/main" id="{FF86AD29-CA2E-4419-A786-5772A5324841}"/>
                </a:ext>
              </a:extLst>
            </p:cNvPr>
            <p:cNvSpPr/>
            <p:nvPr/>
          </p:nvSpPr>
          <p:spPr>
            <a:xfrm>
              <a:off x="4583270" y="2233299"/>
              <a:ext cx="2816233" cy="2816234"/>
            </a:xfrm>
            <a:prstGeom prst="blockArc">
              <a:avLst>
                <a:gd name="adj1" fmla="val 9900400"/>
                <a:gd name="adj2" fmla="val 13864042"/>
                <a:gd name="adj3" fmla="val 25815"/>
              </a:avLst>
            </a:prstGeom>
            <a:solidFill>
              <a:srgbClr val="4A6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16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FC65E9-33A1-4301-B2DE-B20A33D1E417}"/>
                </a:ext>
              </a:extLst>
            </p:cNvPr>
            <p:cNvSpPr txBox="1"/>
            <p:nvPr/>
          </p:nvSpPr>
          <p:spPr>
            <a:xfrm>
              <a:off x="5289870" y="3226718"/>
              <a:ext cx="1496855" cy="912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rgbClr val="4C67F3"/>
                  </a:solidFill>
                  <a:latin typeface="윤돋움150" pitchFamily="2" charset="-127"/>
                  <a:ea typeface="윤돋움150" pitchFamily="2" charset="-127"/>
                </a:rPr>
                <a:t>판단</a:t>
              </a:r>
              <a:endParaRPr lang="en-US" altLang="ko-KR" sz="4000" spc="-300" dirty="0">
                <a:solidFill>
                  <a:srgbClr val="4C67F3"/>
                </a:solidFill>
                <a:latin typeface="윤돋움150" pitchFamily="2" charset="-127"/>
                <a:ea typeface="윤돋움150" pitchFamily="2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4C67F3"/>
                  </a:solidFill>
                  <a:latin typeface="윤돋움150" pitchFamily="2" charset="-127"/>
                  <a:ea typeface="윤돋움150" pitchFamily="2" charset="-127"/>
                </a:rPr>
                <a:t>(Fuzzy logic)</a:t>
              </a:r>
              <a:endParaRPr lang="ko-KR" altLang="en-US" sz="2000" dirty="0">
                <a:solidFill>
                  <a:srgbClr val="4C67F3"/>
                </a:solidFill>
                <a:latin typeface="윤돋움150" pitchFamily="2" charset="-127"/>
                <a:ea typeface="윤돋움150" pitchFamily="2" charset="-127"/>
              </a:endParaRPr>
            </a:p>
          </p:txBody>
        </p:sp>
        <p:sp>
          <p:nvSpPr>
            <p:cNvPr id="14" name="막힌 원호 13">
              <a:extLst>
                <a:ext uri="{FF2B5EF4-FFF2-40B4-BE49-F238E27FC236}">
                  <a16:creationId xmlns:a16="http://schemas.microsoft.com/office/drawing/2014/main" id="{7DF7EBFA-9E4A-4724-9E0F-6B1F5C492E92}"/>
                </a:ext>
              </a:extLst>
            </p:cNvPr>
            <p:cNvSpPr/>
            <p:nvPr/>
          </p:nvSpPr>
          <p:spPr>
            <a:xfrm rot="6300000">
              <a:off x="4583270" y="2233300"/>
              <a:ext cx="2816234" cy="2816234"/>
            </a:xfrm>
            <a:prstGeom prst="blockArc">
              <a:avLst>
                <a:gd name="adj1" fmla="val 10707967"/>
                <a:gd name="adj2" fmla="val 17722812"/>
                <a:gd name="adj3" fmla="val 12125"/>
              </a:avLst>
            </a:prstGeom>
            <a:solidFill>
              <a:srgbClr val="668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0" lang="ko-KR" altLang="en-US" sz="1600" spc="-220" dirty="0">
                <a:ln w="6350" cmpd="sng">
                  <a:noFill/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CD7BC6-1D8B-4629-8671-679349DFB37C}"/>
                </a:ext>
              </a:extLst>
            </p:cNvPr>
            <p:cNvCxnSpPr/>
            <p:nvPr/>
          </p:nvCxnSpPr>
          <p:spPr>
            <a:xfrm>
              <a:off x="6660146" y="4739433"/>
              <a:ext cx="619881" cy="659415"/>
            </a:xfrm>
            <a:prstGeom prst="line">
              <a:avLst/>
            </a:prstGeom>
            <a:ln w="34925">
              <a:gradFill flip="none" rotWithShape="1">
                <a:gsLst>
                  <a:gs pos="19000">
                    <a:schemeClr val="bg1"/>
                  </a:gs>
                  <a:gs pos="0">
                    <a:schemeClr val="bg1"/>
                  </a:gs>
                  <a:gs pos="22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  <a:tileRect/>
              </a:gra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16">
              <a:extLst>
                <a:ext uri="{FF2B5EF4-FFF2-40B4-BE49-F238E27FC236}">
                  <a16:creationId xmlns:a16="http://schemas.microsoft.com/office/drawing/2014/main" id="{49234072-5568-4232-B3AD-5B17FEEEB6D8}"/>
                </a:ext>
              </a:extLst>
            </p:cNvPr>
            <p:cNvSpPr/>
            <p:nvPr/>
          </p:nvSpPr>
          <p:spPr>
            <a:xfrm>
              <a:off x="6970085" y="4932871"/>
              <a:ext cx="2131796" cy="931954"/>
            </a:xfrm>
            <a:prstGeom prst="roundRect">
              <a:avLst>
                <a:gd name="adj" fmla="val 10146"/>
              </a:avLst>
            </a:prstGeom>
            <a:solidFill>
              <a:srgbClr val="FF3B80"/>
            </a:solidFill>
            <a:ln w="9525">
              <a:noFill/>
              <a:miter lim="800000"/>
              <a:headEnd/>
              <a:tailEnd/>
            </a:ln>
            <a:effectLst>
              <a:outerShdw blurRad="63500" dist="12700" dir="2700000" algn="tl" rotWithShape="0">
                <a:prstClr val="black">
                  <a:alpha val="49000"/>
                </a:prst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spcBef>
                  <a:spcPct val="20000"/>
                </a:spcBef>
                <a:buFont typeface="Arial" charset="0"/>
                <a:buNone/>
              </a:pPr>
              <a:r>
                <a:rPr lang="en-US" altLang="ko-KR" sz="1600" spc="-100" dirty="0">
                  <a:solidFill>
                    <a:schemeClr val="bg1"/>
                  </a:solidFill>
                  <a:latin typeface="+mn-ea"/>
                  <a:ea typeface="+mn-ea"/>
                </a:rPr>
                <a:t>X</a:t>
              </a:r>
              <a:r>
                <a:rPr lang="ko-KR" altLang="en-US" sz="1600" spc="-100" dirty="0">
                  <a:solidFill>
                    <a:schemeClr val="bg1"/>
                  </a:solidFill>
                  <a:latin typeface="+mn-ea"/>
                  <a:ea typeface="+mn-ea"/>
                </a:rPr>
                <a:t>축의 기울기 변화량</a:t>
              </a:r>
              <a:endParaRPr lang="en-US" altLang="ko-KR" sz="1600" spc="-100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algn="ctr" eaLnBrk="0" hangingPunct="0">
                <a:spcBef>
                  <a:spcPct val="20000"/>
                </a:spcBef>
                <a:buFont typeface="Arial" charset="0"/>
                <a:buNone/>
              </a:pPr>
              <a:r>
                <a:rPr lang="ko-KR" altLang="en-US" sz="1600" spc="-100" dirty="0">
                  <a:solidFill>
                    <a:schemeClr val="bg1"/>
                  </a:solidFill>
                  <a:latin typeface="+mn-ea"/>
                  <a:ea typeface="+mn-ea"/>
                </a:rPr>
                <a:t>카메라 좌우 기울기 변화량</a:t>
              </a:r>
              <a:endParaRPr lang="en-US" altLang="ko-KR" sz="1600" spc="-1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F4CE16F-BFD7-455A-B6F6-8C0788FF5E20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7321070" y="3683171"/>
              <a:ext cx="692416" cy="199495"/>
            </a:xfrm>
            <a:prstGeom prst="line">
              <a:avLst/>
            </a:prstGeom>
            <a:ln w="34925">
              <a:gradFill flip="none" rotWithShape="1">
                <a:gsLst>
                  <a:gs pos="19000">
                    <a:schemeClr val="bg1"/>
                  </a:gs>
                  <a:gs pos="0">
                    <a:schemeClr val="bg1"/>
                  </a:gs>
                  <a:gs pos="22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2700000" scaled="1"/>
                <a:tileRect/>
              </a:gra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8">
              <a:extLst>
                <a:ext uri="{FF2B5EF4-FFF2-40B4-BE49-F238E27FC236}">
                  <a16:creationId xmlns:a16="http://schemas.microsoft.com/office/drawing/2014/main" id="{C31EC432-137F-4A21-9892-F041EEE7778C}"/>
                </a:ext>
              </a:extLst>
            </p:cNvPr>
            <p:cNvSpPr/>
            <p:nvPr/>
          </p:nvSpPr>
          <p:spPr>
            <a:xfrm>
              <a:off x="8013487" y="3416690"/>
              <a:ext cx="2047076" cy="931954"/>
            </a:xfrm>
            <a:prstGeom prst="roundRect">
              <a:avLst>
                <a:gd name="adj" fmla="val 10146"/>
              </a:avLst>
            </a:prstGeom>
            <a:solidFill>
              <a:srgbClr val="FF3B80"/>
            </a:solidFill>
            <a:ln w="9525">
              <a:noFill/>
              <a:miter lim="800000"/>
              <a:headEnd/>
              <a:tailEnd/>
            </a:ln>
            <a:effectLst>
              <a:outerShdw blurRad="63500" dist="12700" dir="2700000" algn="tl" rotWithShape="0">
                <a:prstClr val="black">
                  <a:alpha val="49000"/>
                </a:prst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spcBef>
                  <a:spcPct val="20000"/>
                </a:spcBef>
                <a:buFont typeface="Arial" charset="0"/>
                <a:buNone/>
              </a:pPr>
              <a:r>
                <a:rPr lang="en-US" altLang="ko-KR" sz="1600" spc="-100" dirty="0">
                  <a:solidFill>
                    <a:schemeClr val="bg1"/>
                  </a:solidFill>
                  <a:latin typeface="+mn-ea"/>
                </a:rPr>
                <a:t>Y</a:t>
              </a:r>
              <a:r>
                <a:rPr lang="ko-KR" altLang="en-US" sz="1600" spc="-100" dirty="0">
                  <a:solidFill>
                    <a:schemeClr val="bg1"/>
                  </a:solidFill>
                  <a:latin typeface="+mn-ea"/>
                </a:rPr>
                <a:t>축의 기울기 변화량</a:t>
              </a:r>
              <a:endParaRPr lang="en-US" altLang="ko-KR" sz="1600" spc="-100" dirty="0">
                <a:solidFill>
                  <a:schemeClr val="bg1"/>
                </a:solidFill>
                <a:latin typeface="+mn-ea"/>
              </a:endParaRPr>
            </a:p>
            <a:p>
              <a:pPr algn="ctr" eaLnBrk="0" hangingPunct="0">
                <a:spcBef>
                  <a:spcPct val="20000"/>
                </a:spcBef>
                <a:buFont typeface="Arial" charset="0"/>
                <a:buNone/>
              </a:pPr>
              <a:r>
                <a:rPr lang="ko-KR" altLang="en-US" sz="1600" spc="-100" dirty="0">
                  <a:solidFill>
                    <a:schemeClr val="bg1"/>
                  </a:solidFill>
                  <a:latin typeface="+mn-ea"/>
                </a:rPr>
                <a:t>피사체 움직임의 변화량</a:t>
              </a:r>
              <a:endParaRPr lang="en-US" altLang="ko-KR" sz="1600" spc="-1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66FFFA8-FE30-4501-921D-6576DD6C4779}"/>
                </a:ext>
              </a:extLst>
            </p:cNvPr>
            <p:cNvCxnSpPr/>
            <p:nvPr/>
          </p:nvCxnSpPr>
          <p:spPr>
            <a:xfrm flipH="1">
              <a:off x="4101361" y="3321299"/>
              <a:ext cx="619600" cy="27188"/>
            </a:xfrm>
            <a:prstGeom prst="line">
              <a:avLst/>
            </a:prstGeom>
            <a:ln w="34925">
              <a:gradFill flip="none" rotWithShape="1">
                <a:gsLst>
                  <a:gs pos="19000">
                    <a:schemeClr val="bg1"/>
                  </a:gs>
                  <a:gs pos="0">
                    <a:schemeClr val="bg1"/>
                  </a:gs>
                  <a:gs pos="22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  <a:tileRect/>
              </a:gra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20">
              <a:extLst>
                <a:ext uri="{FF2B5EF4-FFF2-40B4-BE49-F238E27FC236}">
                  <a16:creationId xmlns:a16="http://schemas.microsoft.com/office/drawing/2014/main" id="{14367827-3D7B-4246-83FD-EF471EE268F7}"/>
                </a:ext>
              </a:extLst>
            </p:cNvPr>
            <p:cNvSpPr/>
            <p:nvPr/>
          </p:nvSpPr>
          <p:spPr>
            <a:xfrm>
              <a:off x="2799824" y="2875552"/>
              <a:ext cx="1479372" cy="918682"/>
            </a:xfrm>
            <a:prstGeom prst="roundRect">
              <a:avLst>
                <a:gd name="adj" fmla="val 4504"/>
              </a:avLst>
            </a:prstGeom>
            <a:solidFill>
              <a:srgbClr val="FF3B80"/>
            </a:solidFill>
            <a:ln w="9525">
              <a:noFill/>
              <a:miter lim="800000"/>
              <a:headEnd/>
              <a:tailEnd/>
            </a:ln>
            <a:effectLst>
              <a:outerShdw blurRad="63500" dist="12700" dir="2700000" algn="tl" rotWithShape="0">
                <a:prstClr val="black">
                  <a:alpha val="49000"/>
                </a:prstClr>
              </a:outerShdw>
            </a:effec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spcBef>
                  <a:spcPct val="20000"/>
                </a:spcBef>
                <a:buFont typeface="Arial" charset="0"/>
                <a:buNone/>
              </a:pPr>
              <a:r>
                <a:rPr lang="ko-KR" altLang="en-US" sz="1600" spc="-100" dirty="0">
                  <a:solidFill>
                    <a:schemeClr val="bg1"/>
                  </a:solidFill>
                  <a:latin typeface="+mn-ea"/>
                  <a:ea typeface="+mn-ea"/>
                </a:rPr>
                <a:t>히스토그램</a:t>
              </a:r>
              <a:endParaRPr lang="en-US" altLang="ko-KR" sz="1600" spc="-1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막힌 원호 20">
            <a:extLst>
              <a:ext uri="{FF2B5EF4-FFF2-40B4-BE49-F238E27FC236}">
                <a16:creationId xmlns:a16="http://schemas.microsoft.com/office/drawing/2014/main" id="{9A41AD57-D033-4871-A988-BCF3221D1996}"/>
              </a:ext>
            </a:extLst>
          </p:cNvPr>
          <p:cNvSpPr/>
          <p:nvPr/>
        </p:nvSpPr>
        <p:spPr>
          <a:xfrm rot="1448773">
            <a:off x="4487914" y="2445147"/>
            <a:ext cx="3037472" cy="3133233"/>
          </a:xfrm>
          <a:prstGeom prst="blockArc">
            <a:avLst>
              <a:gd name="adj1" fmla="val 12687114"/>
              <a:gd name="adj2" fmla="val 15498822"/>
              <a:gd name="adj3" fmla="val 8617"/>
            </a:avLst>
          </a:prstGeom>
          <a:solidFill>
            <a:srgbClr val="66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ko-KR" altLang="en-US" sz="1600" spc="-220" dirty="0">
              <a:ln w="6350" cmpd="sng">
                <a:noFill/>
                <a:prstDash val="solid"/>
              </a:ln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F64C350-4319-4735-9ED5-83AAD23F4551}"/>
              </a:ext>
            </a:extLst>
          </p:cNvPr>
          <p:cNvCxnSpPr>
            <a:cxnSpLocks/>
          </p:cNvCxnSpPr>
          <p:nvPr/>
        </p:nvCxnSpPr>
        <p:spPr>
          <a:xfrm flipV="1">
            <a:off x="5922987" y="2035207"/>
            <a:ext cx="1705890" cy="517000"/>
          </a:xfrm>
          <a:prstGeom prst="line">
            <a:avLst/>
          </a:prstGeom>
          <a:ln w="34925">
            <a:gradFill flip="none" rotWithShape="1">
              <a:gsLst>
                <a:gs pos="19000">
                  <a:schemeClr val="bg1"/>
                </a:gs>
                <a:gs pos="0">
                  <a:schemeClr val="bg1"/>
                </a:gs>
                <a:gs pos="22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18">
            <a:extLst>
              <a:ext uri="{FF2B5EF4-FFF2-40B4-BE49-F238E27FC236}">
                <a16:creationId xmlns:a16="http://schemas.microsoft.com/office/drawing/2014/main" id="{0D3B9D36-ED27-4AE2-9042-DFC4C116E7B3}"/>
              </a:ext>
            </a:extLst>
          </p:cNvPr>
          <p:cNvSpPr/>
          <p:nvPr/>
        </p:nvSpPr>
        <p:spPr>
          <a:xfrm>
            <a:off x="7157347" y="1342360"/>
            <a:ext cx="2373461" cy="1036856"/>
          </a:xfrm>
          <a:prstGeom prst="roundRect">
            <a:avLst>
              <a:gd name="adj" fmla="val 10146"/>
            </a:avLst>
          </a:prstGeom>
          <a:solidFill>
            <a:srgbClr val="FF3B80"/>
          </a:solidFill>
          <a:ln w="9525">
            <a:noFill/>
            <a:miter lim="800000"/>
            <a:headEnd/>
            <a:tailEnd/>
          </a:ln>
          <a:effectLst>
            <a:outerShdw blurRad="63500" dist="12700" dir="2700000" algn="tl" rotWithShape="0">
              <a:prstClr val="black">
                <a:alpha val="49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ct val="20000"/>
              </a:spcBef>
              <a:buFont typeface="Arial" charset="0"/>
              <a:buNone/>
            </a:pPr>
            <a:r>
              <a:rPr lang="en-US" altLang="ko-KR" sz="1600" spc="-100" dirty="0">
                <a:solidFill>
                  <a:schemeClr val="bg1"/>
                </a:solidFill>
                <a:latin typeface="+mn-ea"/>
                <a:ea typeface="+mn-ea"/>
              </a:rPr>
              <a:t> Z</a:t>
            </a:r>
            <a:r>
              <a:rPr lang="ko-KR" altLang="en-US" sz="1600" spc="-100" dirty="0">
                <a:solidFill>
                  <a:schemeClr val="bg1"/>
                </a:solidFill>
                <a:latin typeface="+mn-ea"/>
              </a:rPr>
              <a:t>축의 기울기 변화량</a:t>
            </a:r>
            <a:endParaRPr lang="en-US" altLang="ko-KR" sz="1600" spc="-100" dirty="0">
              <a:solidFill>
                <a:schemeClr val="bg1"/>
              </a:solidFill>
              <a:latin typeface="+mn-ea"/>
            </a:endParaRPr>
          </a:p>
          <a:p>
            <a:pPr algn="ctr" eaLnBrk="0" hangingPunct="0">
              <a:spcBef>
                <a:spcPct val="20000"/>
              </a:spcBef>
              <a:buFont typeface="Arial" charset="0"/>
              <a:buNone/>
            </a:pPr>
            <a:r>
              <a:rPr lang="ko-KR" altLang="en-US" sz="1600" spc="-100" dirty="0">
                <a:solidFill>
                  <a:schemeClr val="bg1"/>
                </a:solidFill>
                <a:latin typeface="+mn-ea"/>
              </a:rPr>
              <a:t>카메라 앞뒤 기울기 변화량</a:t>
            </a:r>
            <a:endParaRPr lang="en-US" altLang="ko-KR" sz="1600" spc="-1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3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/>
        </p:nvSpPr>
        <p:spPr>
          <a:xfrm rot="16200000">
            <a:off x="10095100" y="1571202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33537" y="163307"/>
            <a:ext cx="1595194" cy="2862147"/>
          </a:xfrm>
        </p:spPr>
        <p:txBody>
          <a:bodyPr lIns="0"/>
          <a:lstStyle/>
          <a:p>
            <a:pPr algn="ctr"/>
            <a:r>
              <a:rPr lang="en-US" altLang="ko-KR" dirty="0"/>
              <a:t>OpenCV</a:t>
            </a:r>
            <a:r>
              <a:rPr lang="ko-KR" altLang="en-US" dirty="0"/>
              <a:t>를 </a:t>
            </a:r>
            <a:br>
              <a:rPr lang="ko-KR" altLang="en-US" dirty="0"/>
            </a:br>
            <a:r>
              <a:rPr lang="ko-KR" altLang="en-US" dirty="0"/>
              <a:t>이용한 </a:t>
            </a:r>
            <a:br>
              <a:rPr lang="en-US" altLang="ko-KR" dirty="0"/>
            </a:br>
            <a:r>
              <a:rPr lang="ko-KR" altLang="en-US" dirty="0"/>
              <a:t>동영상분석 </a:t>
            </a:r>
            <a:br>
              <a:rPr lang="en-US" altLang="ko-KR" dirty="0"/>
            </a:br>
            <a:r>
              <a:rPr lang="ko-KR" altLang="en-US" dirty="0"/>
              <a:t>프로그램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790391" y="299690"/>
            <a:ext cx="9047472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영상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2196463" y="898826"/>
            <a:ext cx="8515276" cy="31197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시연동영상">
            <a:hlinkClick r:id="" action="ppaction://media"/>
            <a:extLst>
              <a:ext uri="{FF2B5EF4-FFF2-40B4-BE49-F238E27FC236}">
                <a16:creationId xmlns:a16="http://schemas.microsoft.com/office/drawing/2014/main" id="{0A6AF5B2-D007-4A6B-B143-DB63308927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7550" y="1484313"/>
            <a:ext cx="8558213" cy="4810125"/>
          </a:xfrm>
        </p:spPr>
      </p:pic>
    </p:spTree>
    <p:extLst>
      <p:ext uri="{BB962C8B-B14F-4D97-AF65-F5344CB8AC3E}">
        <p14:creationId xmlns:p14="http://schemas.microsoft.com/office/powerpoint/2010/main" val="367183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4184771" y="2060848"/>
            <a:ext cx="2468319" cy="3011117"/>
          </a:xfrm>
        </p:spPr>
        <p:txBody>
          <a:bodyPr/>
          <a:lstStyle/>
          <a:p>
            <a:pPr algn="dist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Thank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You!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62B369-BE94-4A34-AC97-7B676F6CB8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9" y="4812139"/>
            <a:ext cx="1661051" cy="2045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F144DE-787E-4B12-A2CF-D8976797E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90" y="4870838"/>
            <a:ext cx="2045861" cy="20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4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effectLst>
            <a:outerShdw blurRad="63500" dist="12700" dir="2700000" algn="tl" rotWithShape="0">
              <a:prstClr val="black">
                <a:alpha val="49000"/>
              </a:prstClr>
            </a:outerShdw>
          </a:effectLst>
        </p:spPr>
        <p:txBody>
          <a:bodyPr lIns="144000"/>
          <a:lstStyle/>
          <a:p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    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례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208151" y="114300"/>
            <a:ext cx="7459161" cy="6627068"/>
            <a:chOff x="3208151" y="114300"/>
            <a:chExt cx="7459161" cy="662706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208151" y="114300"/>
              <a:ext cx="7459161" cy="6627068"/>
            </a:xfrm>
            <a:prstGeom prst="roundRect">
              <a:avLst>
                <a:gd name="adj" fmla="val 1341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215900" algn="ctr" rotWithShape="0">
                <a:prstClr val="black">
                  <a:alpha val="5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342900" lvl="0" indent="-342900" eaLnBrk="0" hangingPunct="0">
                <a:spcBef>
                  <a:spcPct val="20000"/>
                </a:spcBef>
                <a:buFont typeface="Arial" charset="0"/>
                <a:buChar char="•"/>
              </a:pPr>
              <a:endParaRPr lang="ko-KR" altLang="en-US" sz="2000" spc="-200" baseline="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208151" y="1539815"/>
              <a:ext cx="7459161" cy="3977417"/>
              <a:chOff x="-2" y="548680"/>
              <a:chExt cx="11035557" cy="3033930"/>
            </a:xfrm>
          </p:grpSpPr>
          <p:cxnSp>
            <p:nvCxnSpPr>
              <p:cNvPr id="6" name="직선 연결선 5"/>
              <p:cNvCxnSpPr/>
              <p:nvPr/>
            </p:nvCxnSpPr>
            <p:spPr>
              <a:xfrm>
                <a:off x="0" y="548680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0" y="1330607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-2" y="2104490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0" y="2813633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-2" y="3582610"/>
                <a:ext cx="11035555" cy="0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  <a:alpha val="8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제목 1"/>
          <p:cNvSpPr txBox="1">
            <a:spLocks/>
          </p:cNvSpPr>
          <p:nvPr/>
        </p:nvSpPr>
        <p:spPr bwMode="auto">
          <a:xfrm>
            <a:off x="3546723" y="980728"/>
            <a:ext cx="6561068" cy="576064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altLang="ko-KR" sz="3200" dirty="0">
                <a:solidFill>
                  <a:srgbClr val="FF3B80"/>
                </a:solidFill>
              </a:rPr>
              <a:t>1. </a:t>
            </a:r>
            <a:r>
              <a:rPr lang="ko-KR" altLang="en-US" sz="3200" dirty="0">
                <a:solidFill>
                  <a:srgbClr val="FF3B80"/>
                </a:solidFill>
              </a:rPr>
              <a:t>프로그램 소개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3200" dirty="0">
                <a:solidFill>
                  <a:srgbClr val="FF3B80"/>
                </a:solidFill>
              </a:rPr>
              <a:t>2. </a:t>
            </a:r>
            <a:r>
              <a:rPr lang="ko-KR" altLang="en-US" sz="3200" dirty="0">
                <a:solidFill>
                  <a:srgbClr val="FF3B80"/>
                </a:solidFill>
              </a:rPr>
              <a:t>개발</a:t>
            </a:r>
            <a:r>
              <a:rPr lang="ko-KR" altLang="en-US" sz="3200" dirty="0">
                <a:solidFill>
                  <a:srgbClr val="595959"/>
                </a:solidFill>
              </a:rPr>
              <a:t>과정</a:t>
            </a:r>
            <a:endParaRPr lang="en-US" altLang="ko-KR" sz="3200" dirty="0">
              <a:solidFill>
                <a:srgbClr val="595959"/>
              </a:solidFill>
            </a:endParaRPr>
          </a:p>
          <a:p>
            <a:pPr algn="l">
              <a:lnSpc>
                <a:spcPct val="200000"/>
              </a:lnSpc>
            </a:pP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  연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/>
        </p:nvSpPr>
        <p:spPr>
          <a:xfrm rot="16200000">
            <a:off x="10352189" y="1598731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33537" y="163307"/>
            <a:ext cx="1595194" cy="2862147"/>
          </a:xfrm>
        </p:spPr>
        <p:txBody>
          <a:bodyPr lIns="0"/>
          <a:lstStyle/>
          <a:p>
            <a:pPr algn="ctr"/>
            <a:r>
              <a:rPr lang="en-US" altLang="ko-KR" dirty="0"/>
              <a:t>OpenCV</a:t>
            </a:r>
            <a:r>
              <a:rPr lang="ko-KR" altLang="en-US" dirty="0"/>
              <a:t>를 </a:t>
            </a:r>
            <a:br>
              <a:rPr lang="ko-KR" altLang="en-US" dirty="0"/>
            </a:br>
            <a:r>
              <a:rPr lang="ko-KR" altLang="en-US" dirty="0"/>
              <a:t>이용한 </a:t>
            </a:r>
            <a:br>
              <a:rPr lang="en-US" altLang="ko-KR" dirty="0"/>
            </a:br>
            <a:r>
              <a:rPr lang="ko-KR" altLang="en-US" dirty="0"/>
              <a:t>동영상분석 </a:t>
            </a:r>
            <a:br>
              <a:rPr lang="en-US" altLang="ko-KR" dirty="0"/>
            </a:br>
            <a:r>
              <a:rPr lang="ko-KR" altLang="en-US" dirty="0"/>
              <a:t>프로그램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853453" y="1562531"/>
            <a:ext cx="8921348" cy="5014930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rgbClr val="4C67F3"/>
                </a:solidFill>
              </a:rPr>
              <a:t>| 4D </a:t>
            </a:r>
            <a:r>
              <a:rPr lang="ko-KR" altLang="en-US" sz="2400" dirty="0">
                <a:solidFill>
                  <a:srgbClr val="4C67F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영화</a:t>
            </a:r>
            <a:r>
              <a:rPr lang="en-US" altLang="ko-KR" sz="2400" dirty="0">
                <a:solidFill>
                  <a:srgbClr val="4C67F3"/>
                </a:solidFill>
              </a:rPr>
              <a:t>|</a:t>
            </a:r>
          </a:p>
          <a:p>
            <a:r>
              <a:rPr lang="ko-KR" altLang="en-US" sz="1400" spc="-100" dirty="0"/>
              <a:t> </a:t>
            </a:r>
            <a:r>
              <a:rPr lang="ko-KR" altLang="en-US" sz="1800" dirty="0"/>
              <a:t>최근 주목받는 콘텐츠 중 하나인 </a:t>
            </a:r>
            <a:r>
              <a:rPr lang="en-US" altLang="ko-KR" sz="1800" dirty="0"/>
              <a:t>4D</a:t>
            </a:r>
            <a:r>
              <a:rPr lang="ko-KR" altLang="en-US" sz="1800" dirty="0"/>
              <a:t>영화 </a:t>
            </a:r>
            <a:endParaRPr lang="en-US" altLang="ko-KR" sz="1800" dirty="0"/>
          </a:p>
          <a:p>
            <a:r>
              <a:rPr lang="en-US" altLang="ko-KR" sz="1800" dirty="0"/>
              <a:t>4D </a:t>
            </a:r>
            <a:r>
              <a:rPr lang="ko-KR" altLang="en-US" sz="1800" dirty="0"/>
              <a:t>영화는  </a:t>
            </a:r>
            <a:r>
              <a:rPr lang="en-US" altLang="ko-KR" sz="1800" dirty="0"/>
              <a:t>5</a:t>
            </a:r>
            <a:r>
              <a:rPr lang="ko-KR" altLang="en-US" sz="1800" dirty="0"/>
              <a:t>명 정도 되는 팀을 구성하고 개봉 </a:t>
            </a:r>
            <a:r>
              <a:rPr lang="en-US" altLang="ko-KR" sz="1800" dirty="0"/>
              <a:t>2</a:t>
            </a:r>
            <a:r>
              <a:rPr lang="ko-KR" altLang="en-US" sz="1800" dirty="0"/>
              <a:t>주전 부터 매일매일 영화를 보며 제작</a:t>
            </a:r>
            <a:endParaRPr lang="en-US" altLang="ko-KR" sz="1800" dirty="0"/>
          </a:p>
          <a:p>
            <a:r>
              <a:rPr lang="en-US" altLang="ko-KR" sz="1800" dirty="0"/>
              <a:t>4D</a:t>
            </a:r>
            <a:r>
              <a:rPr lang="ko-KR" altLang="en-US" sz="1800" dirty="0"/>
              <a:t>장비의 가격이 낮아진다면 가정용으로 보급되거나 </a:t>
            </a:r>
            <a:r>
              <a:rPr lang="en-US" altLang="ko-KR" sz="1800" dirty="0"/>
              <a:t>4D </a:t>
            </a:r>
            <a:r>
              <a:rPr lang="ko-KR" altLang="en-US" sz="1800" dirty="0"/>
              <a:t>영화관이 더 많아진 후 </a:t>
            </a:r>
            <a:r>
              <a:rPr lang="en-US" altLang="ko-KR" sz="1800" dirty="0"/>
              <a:t>4D </a:t>
            </a:r>
            <a:r>
              <a:rPr lang="ko-KR" altLang="en-US" sz="1800" dirty="0"/>
              <a:t>영화는 공급이 수요보다 훨씬 부족한 현상을 겪게 될 것으로 예상</a:t>
            </a:r>
            <a:endParaRPr lang="en-US" altLang="ko-KR" sz="1400" spc="-100" dirty="0"/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790391" y="299690"/>
            <a:ext cx="9047472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소개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2196463" y="898826"/>
            <a:ext cx="8515276" cy="31197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개발 배경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F1953E53-92DC-4A5C-84AA-794645249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55" y="1675800"/>
            <a:ext cx="5666640" cy="2833320"/>
          </a:xfrm>
        </p:spPr>
      </p:pic>
    </p:spTree>
    <p:extLst>
      <p:ext uri="{BB962C8B-B14F-4D97-AF65-F5344CB8AC3E}">
        <p14:creationId xmlns:p14="http://schemas.microsoft.com/office/powerpoint/2010/main" val="281652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/>
        </p:nvSpPr>
        <p:spPr>
          <a:xfrm rot="16200000">
            <a:off x="10352189" y="1598731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33537" y="163307"/>
            <a:ext cx="1595194" cy="2862147"/>
          </a:xfrm>
        </p:spPr>
        <p:txBody>
          <a:bodyPr lIns="0"/>
          <a:lstStyle/>
          <a:p>
            <a:pPr algn="ctr"/>
            <a:r>
              <a:rPr lang="en-US" altLang="ko-KR" dirty="0"/>
              <a:t>OpenCV</a:t>
            </a:r>
            <a:r>
              <a:rPr lang="ko-KR" altLang="en-US" dirty="0"/>
              <a:t>를 </a:t>
            </a:r>
            <a:br>
              <a:rPr lang="ko-KR" altLang="en-US" dirty="0"/>
            </a:br>
            <a:r>
              <a:rPr lang="ko-KR" altLang="en-US" dirty="0"/>
              <a:t>이용한 </a:t>
            </a:r>
            <a:br>
              <a:rPr lang="en-US" altLang="ko-KR" dirty="0"/>
            </a:br>
            <a:r>
              <a:rPr lang="ko-KR" altLang="en-US" dirty="0"/>
              <a:t>동영상분석 </a:t>
            </a:r>
            <a:br>
              <a:rPr lang="en-US" altLang="ko-KR" dirty="0"/>
            </a:br>
            <a:r>
              <a:rPr lang="ko-KR" altLang="en-US" dirty="0"/>
              <a:t>프로그램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853453" y="1562531"/>
            <a:ext cx="8921348" cy="4771596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200" spc="-100" dirty="0"/>
              <a:t> </a:t>
            </a:r>
            <a:endParaRPr lang="en-US" altLang="ko-KR" sz="1200" spc="-100" dirty="0"/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790391" y="299690"/>
            <a:ext cx="9047472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소개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2196463" y="898826"/>
            <a:ext cx="8515276" cy="31197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개발 목표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5510D9A3-71F4-4985-BBF5-8920E2FC4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95" y="1548183"/>
            <a:ext cx="3407191" cy="4808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E5CB85-C1F3-451D-8416-402321A47473}"/>
              </a:ext>
            </a:extLst>
          </p:cNvPr>
          <p:cNvSpPr txBox="1"/>
          <p:nvPr/>
        </p:nvSpPr>
        <p:spPr>
          <a:xfrm>
            <a:off x="5879882" y="2420888"/>
            <a:ext cx="44382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ko-KR" sz="2000" spc="-100" dirty="0">
                <a:solidFill>
                  <a:srgbClr val="4C67F3"/>
                </a:solidFill>
                <a:latin typeface="KoPub돋움체 Medium"/>
              </a:rPr>
              <a:t>| 4D </a:t>
            </a:r>
            <a:r>
              <a:rPr lang="ko-KR" altLang="en-US" sz="2000" spc="-100" dirty="0">
                <a:solidFill>
                  <a:srgbClr val="4C67F3"/>
                </a:solidFill>
                <a:latin typeface="KoPub돋움체 Medium"/>
              </a:rPr>
              <a:t>의자</a:t>
            </a:r>
            <a:r>
              <a:rPr lang="en-US" altLang="ko-KR" sz="2000" spc="-100" dirty="0">
                <a:solidFill>
                  <a:srgbClr val="4C67F3"/>
                </a:solidFill>
                <a:latin typeface="KoPub돋움체 Medium"/>
              </a:rPr>
              <a:t>|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z="1200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 </a:t>
            </a:r>
            <a:r>
              <a:rPr lang="en-US" altLang="ko-KR" sz="2000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4D </a:t>
            </a:r>
            <a:r>
              <a:rPr lang="ko-KR" altLang="en-US" sz="2000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영화의 구성 장치 중 가장 큰 효과를 준다</a:t>
            </a:r>
            <a:endParaRPr lang="en-US" altLang="ko-KR" sz="2000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z="2000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보통 영상의 카메라 움직임에 따라 움직인다</a:t>
            </a:r>
            <a:r>
              <a:rPr lang="en-US" altLang="ko-KR" sz="2000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.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z="2000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가정용 </a:t>
            </a:r>
            <a:r>
              <a:rPr lang="en-US" altLang="ko-KR" sz="2000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4D </a:t>
            </a:r>
            <a:r>
              <a:rPr lang="ko-KR" altLang="en-US" sz="2000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의자도 보급하기 시작</a:t>
            </a:r>
            <a:endParaRPr lang="en-US" altLang="ko-KR" sz="1200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704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/>
        </p:nvSpPr>
        <p:spPr>
          <a:xfrm rot="16200000">
            <a:off x="10352189" y="1598731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33537" y="163307"/>
            <a:ext cx="1595194" cy="2862147"/>
          </a:xfrm>
        </p:spPr>
        <p:txBody>
          <a:bodyPr lIns="0"/>
          <a:lstStyle/>
          <a:p>
            <a:pPr algn="ctr"/>
            <a:r>
              <a:rPr lang="en-US" altLang="ko-KR" dirty="0"/>
              <a:t>OpenCV</a:t>
            </a:r>
            <a:r>
              <a:rPr lang="ko-KR" altLang="en-US" dirty="0"/>
              <a:t>를 </a:t>
            </a:r>
            <a:br>
              <a:rPr lang="ko-KR" altLang="en-US" dirty="0"/>
            </a:br>
            <a:r>
              <a:rPr lang="ko-KR" altLang="en-US" dirty="0"/>
              <a:t>이용한 </a:t>
            </a:r>
            <a:br>
              <a:rPr lang="en-US" altLang="ko-KR" dirty="0"/>
            </a:br>
            <a:r>
              <a:rPr lang="ko-KR" altLang="en-US" dirty="0"/>
              <a:t>동영상분석 </a:t>
            </a:r>
            <a:br>
              <a:rPr lang="en-US" altLang="ko-KR" dirty="0"/>
            </a:br>
            <a:r>
              <a:rPr lang="ko-KR" altLang="en-US" dirty="0"/>
              <a:t>프로그램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853453" y="1562531"/>
            <a:ext cx="8921348" cy="4771596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200" spc="-100" dirty="0"/>
              <a:t> </a:t>
            </a:r>
            <a:endParaRPr lang="en-US" altLang="ko-KR" sz="1200" spc="-100" dirty="0"/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790391" y="299690"/>
            <a:ext cx="9047472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소개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2196463" y="898826"/>
            <a:ext cx="8515276" cy="31197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개발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E5CB85-C1F3-451D-8416-402321A47473}"/>
              </a:ext>
            </a:extLst>
          </p:cNvPr>
          <p:cNvSpPr txBox="1"/>
          <p:nvPr/>
        </p:nvSpPr>
        <p:spPr>
          <a:xfrm>
            <a:off x="5846331" y="1594380"/>
            <a:ext cx="4438200" cy="421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ko-KR" sz="2000" spc="-100" dirty="0">
                <a:solidFill>
                  <a:srgbClr val="4C67F3"/>
                </a:solidFill>
                <a:latin typeface="KoPub돋움체 Medium"/>
              </a:rPr>
              <a:t>| </a:t>
            </a:r>
            <a:r>
              <a:rPr lang="ko-KR" altLang="en-US" sz="2000" spc="-100" dirty="0">
                <a:solidFill>
                  <a:srgbClr val="4C67F3"/>
                </a:solidFill>
                <a:latin typeface="KoPub돋움체 Medium"/>
              </a:rPr>
              <a:t>영상 인식</a:t>
            </a:r>
            <a:r>
              <a:rPr lang="en-US" altLang="ko-KR" sz="2000" spc="-100" dirty="0">
                <a:solidFill>
                  <a:srgbClr val="4C67F3"/>
                </a:solidFill>
                <a:latin typeface="KoPub돋움체 Medium"/>
              </a:rPr>
              <a:t>|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 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x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축 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-  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화면의 좌우 기울기</a:t>
            </a: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 y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축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 – 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피사체의 움직임 인식</a:t>
            </a: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 z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축 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– 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화면의 앞뒤 기울기</a:t>
            </a: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Hist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 분석</a:t>
            </a: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81164F2-7878-4C29-9C73-9465856D6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47" y="2193653"/>
            <a:ext cx="2667600" cy="3764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FD09A80-110A-4702-B41C-C1873AA08A57}"/>
              </a:ext>
            </a:extLst>
          </p:cNvPr>
          <p:cNvCxnSpPr>
            <a:cxnSpLocks/>
          </p:cNvCxnSpPr>
          <p:nvPr/>
        </p:nvCxnSpPr>
        <p:spPr>
          <a:xfrm flipH="1">
            <a:off x="1934407" y="4177005"/>
            <a:ext cx="3516440" cy="36179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B0547CE-3134-46DE-A39C-079166952A31}"/>
              </a:ext>
            </a:extLst>
          </p:cNvPr>
          <p:cNvCxnSpPr>
            <a:cxnSpLocks/>
          </p:cNvCxnSpPr>
          <p:nvPr/>
        </p:nvCxnSpPr>
        <p:spPr>
          <a:xfrm>
            <a:off x="3171601" y="1713027"/>
            <a:ext cx="521026" cy="4245384"/>
          </a:xfrm>
          <a:prstGeom prst="line">
            <a:avLst/>
          </a:prstGeom>
          <a:ln w="127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988111C-F7F4-4082-AF91-9BE3B373B6A0}"/>
              </a:ext>
            </a:extLst>
          </p:cNvPr>
          <p:cNvCxnSpPr>
            <a:cxnSpLocks/>
          </p:cNvCxnSpPr>
          <p:nvPr/>
        </p:nvCxnSpPr>
        <p:spPr>
          <a:xfrm flipH="1">
            <a:off x="1739307" y="3656641"/>
            <a:ext cx="3357470" cy="1488332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B96F8CC-8AE3-4AD4-9310-1D3162CD2230}"/>
              </a:ext>
            </a:extLst>
          </p:cNvPr>
          <p:cNvSpPr txBox="1"/>
          <p:nvPr/>
        </p:nvSpPr>
        <p:spPr>
          <a:xfrm>
            <a:off x="5475084" y="4031475"/>
            <a:ext cx="3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2D6887-0D01-4289-8EEE-91D12221DBB9}"/>
              </a:ext>
            </a:extLst>
          </p:cNvPr>
          <p:cNvSpPr txBox="1"/>
          <p:nvPr/>
        </p:nvSpPr>
        <p:spPr>
          <a:xfrm>
            <a:off x="3298488" y="1522271"/>
            <a:ext cx="3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Y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DF4B50-E93E-4038-B34D-352EC8738889}"/>
              </a:ext>
            </a:extLst>
          </p:cNvPr>
          <p:cNvSpPr txBox="1"/>
          <p:nvPr/>
        </p:nvSpPr>
        <p:spPr>
          <a:xfrm>
            <a:off x="5087687" y="3471975"/>
            <a:ext cx="30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Z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7" name="화살표: 오른쪽으로 구부러짐 46">
            <a:extLst>
              <a:ext uri="{FF2B5EF4-FFF2-40B4-BE49-F238E27FC236}">
                <a16:creationId xmlns:a16="http://schemas.microsoft.com/office/drawing/2014/main" id="{A230FDAE-F9EC-4CD2-9B07-7B513D9849ED}"/>
              </a:ext>
            </a:extLst>
          </p:cNvPr>
          <p:cNvSpPr/>
          <p:nvPr/>
        </p:nvSpPr>
        <p:spPr>
          <a:xfrm rot="20815255">
            <a:off x="2833781" y="1574291"/>
            <a:ext cx="322836" cy="364340"/>
          </a:xfrm>
          <a:prstGeom prst="curvedRightArrow">
            <a:avLst>
              <a:gd name="adj1" fmla="val 27462"/>
              <a:gd name="adj2" fmla="val 50000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화살표: 오른쪽으로 구부러짐 47">
            <a:extLst>
              <a:ext uri="{FF2B5EF4-FFF2-40B4-BE49-F238E27FC236}">
                <a16:creationId xmlns:a16="http://schemas.microsoft.com/office/drawing/2014/main" id="{4BED62ED-2D16-4E6A-AC60-4C96B8315BDD}"/>
              </a:ext>
            </a:extLst>
          </p:cNvPr>
          <p:cNvSpPr/>
          <p:nvPr/>
        </p:nvSpPr>
        <p:spPr>
          <a:xfrm rot="14754371">
            <a:off x="1522869" y="5018619"/>
            <a:ext cx="465448" cy="252710"/>
          </a:xfrm>
          <a:prstGeom prst="curvedRightArrow">
            <a:avLst>
              <a:gd name="adj1" fmla="val 27462"/>
              <a:gd name="adj2" fmla="val 50000"/>
              <a:gd name="adj3" fmla="val 25000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오른쪽으로 구부러짐 55">
            <a:extLst>
              <a:ext uri="{FF2B5EF4-FFF2-40B4-BE49-F238E27FC236}">
                <a16:creationId xmlns:a16="http://schemas.microsoft.com/office/drawing/2014/main" id="{767EDFAD-B1F5-433B-BA1E-41ABF8077F2B}"/>
              </a:ext>
            </a:extLst>
          </p:cNvPr>
          <p:cNvSpPr/>
          <p:nvPr/>
        </p:nvSpPr>
        <p:spPr>
          <a:xfrm rot="15570216">
            <a:off x="5284178" y="4359950"/>
            <a:ext cx="417887" cy="283255"/>
          </a:xfrm>
          <a:prstGeom prst="curvedRightArrow">
            <a:avLst>
              <a:gd name="adj1" fmla="val 27462"/>
              <a:gd name="adj2" fmla="val 50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80988D9-AB0A-4288-9FBE-37E204A50105}"/>
              </a:ext>
            </a:extLst>
          </p:cNvPr>
          <p:cNvSpPr/>
          <p:nvPr/>
        </p:nvSpPr>
        <p:spPr>
          <a:xfrm>
            <a:off x="8990753" y="1872118"/>
            <a:ext cx="1293778" cy="77334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오른쪽으로 구부러짐 57">
            <a:extLst>
              <a:ext uri="{FF2B5EF4-FFF2-40B4-BE49-F238E27FC236}">
                <a16:creationId xmlns:a16="http://schemas.microsoft.com/office/drawing/2014/main" id="{F4429432-E15D-4253-B043-A2802A9131FB}"/>
              </a:ext>
            </a:extLst>
          </p:cNvPr>
          <p:cNvSpPr/>
          <p:nvPr/>
        </p:nvSpPr>
        <p:spPr>
          <a:xfrm>
            <a:off x="8557268" y="1757451"/>
            <a:ext cx="301558" cy="97724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화살표: 오른쪽으로 구부러짐 58">
            <a:extLst>
              <a:ext uri="{FF2B5EF4-FFF2-40B4-BE49-F238E27FC236}">
                <a16:creationId xmlns:a16="http://schemas.microsoft.com/office/drawing/2014/main" id="{580DC2C2-158B-4966-AAA3-45A6EBF995E1}"/>
              </a:ext>
            </a:extLst>
          </p:cNvPr>
          <p:cNvSpPr/>
          <p:nvPr/>
        </p:nvSpPr>
        <p:spPr>
          <a:xfrm flipH="1" flipV="1">
            <a:off x="10416458" y="1757451"/>
            <a:ext cx="301558" cy="97724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31">
            <a:extLst>
              <a:ext uri="{FF2B5EF4-FFF2-40B4-BE49-F238E27FC236}">
                <a16:creationId xmlns:a16="http://schemas.microsoft.com/office/drawing/2014/main" id="{C443B795-E533-4707-8078-8B7F7999C095}"/>
              </a:ext>
            </a:extLst>
          </p:cNvPr>
          <p:cNvSpPr/>
          <p:nvPr/>
        </p:nvSpPr>
        <p:spPr>
          <a:xfrm>
            <a:off x="7916514" y="4582497"/>
            <a:ext cx="680936" cy="773349"/>
          </a:xfrm>
          <a:custGeom>
            <a:avLst/>
            <a:gdLst>
              <a:gd name="connsiteX0" fmla="*/ 0 w 1293778"/>
              <a:gd name="connsiteY0" fmla="*/ 0 h 773349"/>
              <a:gd name="connsiteX1" fmla="*/ 1293778 w 1293778"/>
              <a:gd name="connsiteY1" fmla="*/ 0 h 773349"/>
              <a:gd name="connsiteX2" fmla="*/ 1293778 w 1293778"/>
              <a:gd name="connsiteY2" fmla="*/ 773349 h 773349"/>
              <a:gd name="connsiteX3" fmla="*/ 0 w 1293778"/>
              <a:gd name="connsiteY3" fmla="*/ 773349 h 773349"/>
              <a:gd name="connsiteX4" fmla="*/ 0 w 1293778"/>
              <a:gd name="connsiteY4" fmla="*/ 0 h 773349"/>
              <a:gd name="connsiteX0" fmla="*/ 0 w 1293778"/>
              <a:gd name="connsiteY0" fmla="*/ 340468 h 773349"/>
              <a:gd name="connsiteX1" fmla="*/ 1293778 w 1293778"/>
              <a:gd name="connsiteY1" fmla="*/ 0 h 773349"/>
              <a:gd name="connsiteX2" fmla="*/ 1293778 w 1293778"/>
              <a:gd name="connsiteY2" fmla="*/ 773349 h 773349"/>
              <a:gd name="connsiteX3" fmla="*/ 0 w 1293778"/>
              <a:gd name="connsiteY3" fmla="*/ 773349 h 773349"/>
              <a:gd name="connsiteX4" fmla="*/ 0 w 1293778"/>
              <a:gd name="connsiteY4" fmla="*/ 340468 h 773349"/>
              <a:gd name="connsiteX0" fmla="*/ 0 w 1293778"/>
              <a:gd name="connsiteY0" fmla="*/ 340468 h 773349"/>
              <a:gd name="connsiteX1" fmla="*/ 1293778 w 1293778"/>
              <a:gd name="connsiteY1" fmla="*/ 0 h 773349"/>
              <a:gd name="connsiteX2" fmla="*/ 1293778 w 1293778"/>
              <a:gd name="connsiteY2" fmla="*/ 773349 h 773349"/>
              <a:gd name="connsiteX3" fmla="*/ 612842 w 1293778"/>
              <a:gd name="connsiteY3" fmla="*/ 588523 h 773349"/>
              <a:gd name="connsiteX4" fmla="*/ 0 w 1293778"/>
              <a:gd name="connsiteY4" fmla="*/ 340468 h 773349"/>
              <a:gd name="connsiteX0" fmla="*/ 0 w 680936"/>
              <a:gd name="connsiteY0" fmla="*/ 204281 h 773349"/>
              <a:gd name="connsiteX1" fmla="*/ 680936 w 680936"/>
              <a:gd name="connsiteY1" fmla="*/ 0 h 773349"/>
              <a:gd name="connsiteX2" fmla="*/ 680936 w 680936"/>
              <a:gd name="connsiteY2" fmla="*/ 773349 h 773349"/>
              <a:gd name="connsiteX3" fmla="*/ 0 w 680936"/>
              <a:gd name="connsiteY3" fmla="*/ 588523 h 773349"/>
              <a:gd name="connsiteX4" fmla="*/ 0 w 680936"/>
              <a:gd name="connsiteY4" fmla="*/ 204281 h 7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936" h="773349">
                <a:moveTo>
                  <a:pt x="0" y="204281"/>
                </a:moveTo>
                <a:lnTo>
                  <a:pt x="680936" y="0"/>
                </a:lnTo>
                <a:lnTo>
                  <a:pt x="680936" y="773349"/>
                </a:lnTo>
                <a:lnTo>
                  <a:pt x="0" y="588523"/>
                </a:lnTo>
                <a:lnTo>
                  <a:pt x="0" y="204281"/>
                </a:ln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아래로 구부러짐 60">
            <a:extLst>
              <a:ext uri="{FF2B5EF4-FFF2-40B4-BE49-F238E27FC236}">
                <a16:creationId xmlns:a16="http://schemas.microsoft.com/office/drawing/2014/main" id="{D960164B-D25C-477C-98E8-BF3DD51F61AE}"/>
              </a:ext>
            </a:extLst>
          </p:cNvPr>
          <p:cNvSpPr/>
          <p:nvPr/>
        </p:nvSpPr>
        <p:spPr>
          <a:xfrm>
            <a:off x="8322945" y="4559842"/>
            <a:ext cx="767507" cy="33067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FD641DC-EDC2-4610-BDDE-505934474439}"/>
              </a:ext>
            </a:extLst>
          </p:cNvPr>
          <p:cNvSpPr/>
          <p:nvPr/>
        </p:nvSpPr>
        <p:spPr>
          <a:xfrm>
            <a:off x="8858826" y="2966461"/>
            <a:ext cx="1425705" cy="77334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래픽 62" descr="사용자">
            <a:extLst>
              <a:ext uri="{FF2B5EF4-FFF2-40B4-BE49-F238E27FC236}">
                <a16:creationId xmlns:a16="http://schemas.microsoft.com/office/drawing/2014/main" id="{A7CB3B44-AF6E-48D6-97EC-3B8133C39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2467" y="3895998"/>
            <a:ext cx="914400" cy="914400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CAD7316E-01A2-45DE-BA0B-C209AC44B58A}"/>
              </a:ext>
            </a:extLst>
          </p:cNvPr>
          <p:cNvSpPr/>
          <p:nvPr/>
        </p:nvSpPr>
        <p:spPr>
          <a:xfrm>
            <a:off x="8940663" y="3199253"/>
            <a:ext cx="308624" cy="278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B6A31CE-1491-4F7F-B8F2-A576947B98B5}"/>
              </a:ext>
            </a:extLst>
          </p:cNvPr>
          <p:cNvCxnSpPr>
            <a:cxnSpLocks/>
          </p:cNvCxnSpPr>
          <p:nvPr/>
        </p:nvCxnSpPr>
        <p:spPr>
          <a:xfrm>
            <a:off x="9578286" y="3331780"/>
            <a:ext cx="1" cy="1129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BD9594B-DE4D-4ACF-9AD6-EE7F6F5C4683}"/>
              </a:ext>
            </a:extLst>
          </p:cNvPr>
          <p:cNvCxnSpPr>
            <a:cxnSpLocks/>
          </p:cNvCxnSpPr>
          <p:nvPr/>
        </p:nvCxnSpPr>
        <p:spPr>
          <a:xfrm flipH="1" flipV="1">
            <a:off x="9112468" y="3397760"/>
            <a:ext cx="465818" cy="107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로 구부러짐 66">
            <a:extLst>
              <a:ext uri="{FF2B5EF4-FFF2-40B4-BE49-F238E27FC236}">
                <a16:creationId xmlns:a16="http://schemas.microsoft.com/office/drawing/2014/main" id="{A0E3C384-975E-4227-83EA-ECDCF9983F8F}"/>
              </a:ext>
            </a:extLst>
          </p:cNvPr>
          <p:cNvSpPr/>
          <p:nvPr/>
        </p:nvSpPr>
        <p:spPr>
          <a:xfrm rot="20265641" flipH="1">
            <a:off x="9103470" y="4542033"/>
            <a:ext cx="652129" cy="23389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/>
        </p:nvSpPr>
        <p:spPr>
          <a:xfrm rot="16200000">
            <a:off x="10352189" y="1598731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33537" y="163307"/>
            <a:ext cx="1595194" cy="2862147"/>
          </a:xfrm>
        </p:spPr>
        <p:txBody>
          <a:bodyPr lIns="0"/>
          <a:lstStyle/>
          <a:p>
            <a:pPr algn="ctr"/>
            <a:r>
              <a:rPr lang="en-US" altLang="ko-KR" dirty="0"/>
              <a:t>OpenCV</a:t>
            </a:r>
            <a:r>
              <a:rPr lang="ko-KR" altLang="en-US" dirty="0"/>
              <a:t>를 </a:t>
            </a:r>
            <a:br>
              <a:rPr lang="ko-KR" altLang="en-US" dirty="0"/>
            </a:br>
            <a:r>
              <a:rPr lang="ko-KR" altLang="en-US" dirty="0"/>
              <a:t>이용한 </a:t>
            </a:r>
            <a:br>
              <a:rPr lang="en-US" altLang="ko-KR" dirty="0"/>
            </a:br>
            <a:r>
              <a:rPr lang="ko-KR" altLang="en-US" dirty="0"/>
              <a:t>동영상분석 </a:t>
            </a:r>
            <a:br>
              <a:rPr lang="en-US" altLang="ko-KR" dirty="0"/>
            </a:br>
            <a:r>
              <a:rPr lang="ko-KR" altLang="en-US" dirty="0"/>
              <a:t>프로그램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853453" y="1562531"/>
            <a:ext cx="8921348" cy="4771596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200" spc="-100" dirty="0"/>
              <a:t> </a:t>
            </a:r>
            <a:endParaRPr lang="en-US" altLang="ko-KR" sz="1200" spc="-100" dirty="0"/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790391" y="299690"/>
            <a:ext cx="9047472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개발과정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2196463" y="898826"/>
            <a:ext cx="8515276" cy="31197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Hist(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장면 자르기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B20E91-BB4B-440D-8B1F-79DC23A78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689" y="680468"/>
            <a:ext cx="10531052" cy="702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38691200" descr="EMB000014783adf">
            <a:extLst>
              <a:ext uri="{FF2B5EF4-FFF2-40B4-BE49-F238E27FC236}">
                <a16:creationId xmlns:a16="http://schemas.microsoft.com/office/drawing/2014/main" id="{58DA969B-4D32-407D-8579-AF6CED4C6B2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t="6618" r="9480"/>
          <a:stretch/>
        </p:blipFill>
        <p:spPr bwMode="auto">
          <a:xfrm>
            <a:off x="1934407" y="1866436"/>
            <a:ext cx="8682218" cy="125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7F2BBF-D7DA-417E-B1BC-E6816716E8DD}"/>
              </a:ext>
            </a:extLst>
          </p:cNvPr>
          <p:cNvSpPr txBox="1"/>
          <p:nvPr/>
        </p:nvSpPr>
        <p:spPr>
          <a:xfrm>
            <a:off x="2106563" y="3284984"/>
            <a:ext cx="851006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ko-KR" spc="-100" dirty="0">
                <a:solidFill>
                  <a:srgbClr val="4C67F3"/>
                </a:solidFill>
                <a:latin typeface="KoPub돋움체 Medium"/>
              </a:rPr>
              <a:t>| </a:t>
            </a:r>
            <a:r>
              <a:rPr lang="ko-KR" altLang="en-US" spc="-100" dirty="0">
                <a:solidFill>
                  <a:srgbClr val="4C67F3"/>
                </a:solidFill>
                <a:latin typeface="KoPub돋움체 Medium"/>
              </a:rPr>
              <a:t>히스토그램 분석</a:t>
            </a:r>
            <a:r>
              <a:rPr lang="en-US" altLang="ko-KR" spc="-100" dirty="0">
                <a:solidFill>
                  <a:srgbClr val="4C67F3"/>
                </a:solidFill>
                <a:latin typeface="KoPub돋움체 Medium"/>
              </a:rPr>
              <a:t>|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흑백 사진 기준 픽셀은 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0 ~ 255 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사이 값을 가진다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.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해당 값을 가진 픽셀이 몇 개 있는지 검사해준다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.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solidFill>
                  <a:srgbClr val="595959"/>
                </a:solidFill>
                <a:latin typeface="KoPub돋움체 Medium"/>
              </a:rPr>
              <a:t>비슷한 장면들은 히스토그램 분석 결과도 비슷하다</a:t>
            </a:r>
            <a:r>
              <a:rPr lang="en-US" altLang="ko-KR" spc="-100" dirty="0">
                <a:solidFill>
                  <a:srgbClr val="595959"/>
                </a:solidFill>
                <a:latin typeface="KoPub돋움체 Medium"/>
              </a:rPr>
              <a:t>.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95959"/>
                </a:solidFill>
              </a:rPr>
              <a:t>앞뒤 프레임과 히스토그램 결과의 변화량을 계산하여 서로 다른 장면의 경계를 구분한다</a:t>
            </a:r>
            <a:r>
              <a:rPr lang="en-US" altLang="ko-KR" dirty="0">
                <a:solidFill>
                  <a:srgbClr val="595959"/>
                </a:solidFill>
              </a:rPr>
              <a:t>.(</a:t>
            </a:r>
            <a:r>
              <a:rPr lang="ko-KR" altLang="en-US" dirty="0">
                <a:solidFill>
                  <a:srgbClr val="595959"/>
                </a:solidFill>
              </a:rPr>
              <a:t>변화량이 갑자기 커지면 장면이 바뀐 것으로 생각한다</a:t>
            </a:r>
            <a:r>
              <a:rPr lang="en-US" altLang="ko-KR" dirty="0">
                <a:solidFill>
                  <a:srgbClr val="595959"/>
                </a:solidFill>
              </a:rPr>
              <a:t>.)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6686FF"/>
                </a:solidFill>
              </a:rPr>
              <a:t>예제는 </a:t>
            </a:r>
            <a:r>
              <a:rPr lang="en-US" altLang="ko-KR" dirty="0">
                <a:solidFill>
                  <a:srgbClr val="6686FF"/>
                </a:solidFill>
              </a:rPr>
              <a:t>5</a:t>
            </a:r>
            <a:r>
              <a:rPr lang="ko-KR" altLang="en-US" dirty="0">
                <a:solidFill>
                  <a:srgbClr val="6686FF"/>
                </a:solidFill>
              </a:rPr>
              <a:t>분 정도 되는 영상의 히스토그램 결과의 변화량을 그래프로 나타낸 것이다</a:t>
            </a:r>
            <a:r>
              <a:rPr lang="en-US" altLang="ko-KR" dirty="0">
                <a:solidFill>
                  <a:srgbClr val="6686FF"/>
                </a:solidFill>
              </a:rPr>
              <a:t>.</a:t>
            </a:r>
            <a:r>
              <a:rPr lang="ko-KR" altLang="en-US" dirty="0">
                <a:solidFill>
                  <a:srgbClr val="6686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35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/>
        </p:nvSpPr>
        <p:spPr>
          <a:xfrm rot="16200000">
            <a:off x="10352189" y="1598731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33537" y="163307"/>
            <a:ext cx="1595194" cy="2862147"/>
          </a:xfrm>
        </p:spPr>
        <p:txBody>
          <a:bodyPr lIns="0"/>
          <a:lstStyle/>
          <a:p>
            <a:pPr algn="ctr"/>
            <a:r>
              <a:rPr lang="en-US" altLang="ko-KR" dirty="0"/>
              <a:t>OpenCV</a:t>
            </a:r>
            <a:r>
              <a:rPr lang="ko-KR" altLang="en-US" dirty="0"/>
              <a:t>를 </a:t>
            </a:r>
            <a:br>
              <a:rPr lang="ko-KR" altLang="en-US" dirty="0"/>
            </a:br>
            <a:r>
              <a:rPr lang="ko-KR" altLang="en-US" dirty="0"/>
              <a:t>이용한 </a:t>
            </a:r>
            <a:br>
              <a:rPr lang="en-US" altLang="ko-KR" dirty="0"/>
            </a:br>
            <a:r>
              <a:rPr lang="ko-KR" altLang="en-US" dirty="0"/>
              <a:t>동영상분석 </a:t>
            </a:r>
            <a:br>
              <a:rPr lang="en-US" altLang="ko-KR" dirty="0"/>
            </a:br>
            <a:r>
              <a:rPr lang="ko-KR" altLang="en-US" dirty="0"/>
              <a:t>프로그램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853453" y="1562531"/>
            <a:ext cx="8921348" cy="4771596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200" spc="-100" dirty="0"/>
              <a:t> </a:t>
            </a:r>
            <a:endParaRPr lang="en-US" altLang="ko-KR" sz="1200" spc="-100" dirty="0"/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790391" y="299690"/>
            <a:ext cx="9047472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개발과정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2196463" y="898826"/>
            <a:ext cx="8515276" cy="31197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축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좌우 기울기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Rectangle 2">
            <a:extLst>
              <a:ext uri="{FF2B5EF4-FFF2-40B4-BE49-F238E27FC236}">
                <a16:creationId xmlns:a16="http://schemas.microsoft.com/office/drawing/2014/main" id="{B380D50A-D9B6-45FB-8AB7-E2E7747B3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284" y="667576"/>
            <a:ext cx="8777489" cy="344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2" name="Rectangle 4">
            <a:extLst>
              <a:ext uri="{FF2B5EF4-FFF2-40B4-BE49-F238E27FC236}">
                <a16:creationId xmlns:a16="http://schemas.microsoft.com/office/drawing/2014/main" id="{0FDE9AF3-0E03-42A0-8BF8-9A8F63E32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837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AutoShape 2" descr="Image Gradients">
            <a:extLst>
              <a:ext uri="{FF2B5EF4-FFF2-40B4-BE49-F238E27FC236}">
                <a16:creationId xmlns:a16="http://schemas.microsoft.com/office/drawing/2014/main" id="{295F1F04-EF38-4A77-99C1-5D109823A2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6573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Image Gradients">
            <a:extLst>
              <a:ext uri="{FF2B5EF4-FFF2-40B4-BE49-F238E27FC236}">
                <a16:creationId xmlns:a16="http://schemas.microsoft.com/office/drawing/2014/main" id="{625FFAA2-C4FC-4A8F-BF96-F68AFCE83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07" y="1628991"/>
            <a:ext cx="42862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2EBC9E-F902-4818-ABB9-1C5DF7A52B35}"/>
              </a:ext>
            </a:extLst>
          </p:cNvPr>
          <p:cNvSpPr txBox="1"/>
          <p:nvPr/>
        </p:nvSpPr>
        <p:spPr>
          <a:xfrm>
            <a:off x="6399663" y="2175535"/>
            <a:ext cx="4438200" cy="354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ko-KR" sz="2000" spc="-100" dirty="0">
                <a:solidFill>
                  <a:srgbClr val="4C67F3"/>
                </a:solidFill>
                <a:latin typeface="KoPub돋움체 Medium"/>
              </a:rPr>
              <a:t>| </a:t>
            </a:r>
            <a:r>
              <a:rPr lang="ko-KR" altLang="en-US" sz="2000" spc="-100" dirty="0">
                <a:solidFill>
                  <a:srgbClr val="4C67F3"/>
                </a:solidFill>
                <a:latin typeface="KoPub돋움체 Medium"/>
              </a:rPr>
              <a:t>기울기 계산</a:t>
            </a:r>
            <a:r>
              <a:rPr lang="en-US" altLang="ko-KR" sz="2000" spc="-100" dirty="0">
                <a:solidFill>
                  <a:srgbClr val="4C67F3"/>
                </a:solidFill>
                <a:latin typeface="KoPub돋움체 Medium"/>
              </a:rPr>
              <a:t>|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Sobel filter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를 이용하여  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x, y 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데이터 추출한다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.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cartToPolar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 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함수를 이용하여</a:t>
            </a: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     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각 픽셀의 기울기 및 크기 값 계산한다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.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각 기울기에 크기 만큼의 가중치를 두어</a:t>
            </a: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    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기울기의 평균 값을 계산한다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77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/>
        </p:nvSpPr>
        <p:spPr>
          <a:xfrm rot="16200000">
            <a:off x="10352189" y="1598731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33537" y="163307"/>
            <a:ext cx="1595194" cy="2862147"/>
          </a:xfrm>
        </p:spPr>
        <p:txBody>
          <a:bodyPr lIns="0"/>
          <a:lstStyle/>
          <a:p>
            <a:pPr algn="ctr"/>
            <a:r>
              <a:rPr lang="en-US" altLang="ko-KR" dirty="0"/>
              <a:t>OpenCV</a:t>
            </a:r>
            <a:r>
              <a:rPr lang="ko-KR" altLang="en-US" dirty="0"/>
              <a:t>를 </a:t>
            </a:r>
            <a:br>
              <a:rPr lang="ko-KR" altLang="en-US" dirty="0"/>
            </a:br>
            <a:r>
              <a:rPr lang="ko-KR" altLang="en-US" dirty="0"/>
              <a:t>이용한 </a:t>
            </a:r>
            <a:br>
              <a:rPr lang="en-US" altLang="ko-KR" dirty="0"/>
            </a:br>
            <a:r>
              <a:rPr lang="ko-KR" altLang="en-US" dirty="0"/>
              <a:t>동영상분석 </a:t>
            </a:r>
            <a:br>
              <a:rPr lang="en-US" altLang="ko-KR" dirty="0"/>
            </a:br>
            <a:r>
              <a:rPr lang="ko-KR" altLang="en-US" dirty="0"/>
              <a:t>프로그램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853453" y="1562531"/>
            <a:ext cx="8921348" cy="4771596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200" spc="-100" dirty="0"/>
              <a:t> </a:t>
            </a:r>
            <a:endParaRPr lang="en-US" altLang="ko-KR" sz="1200" spc="-100" dirty="0"/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790391" y="299690"/>
            <a:ext cx="9047472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개발과정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2196463" y="898826"/>
            <a:ext cx="8515276" cy="31197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축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피사체의 움직임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4F4660-7F77-42C3-9D54-FAFC37B54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02" y="1603368"/>
            <a:ext cx="5996858" cy="2473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1E468A-E40C-49E8-BD43-0858FE5D8BE0}"/>
              </a:ext>
            </a:extLst>
          </p:cNvPr>
          <p:cNvSpPr txBox="1"/>
          <p:nvPr/>
        </p:nvSpPr>
        <p:spPr>
          <a:xfrm>
            <a:off x="2322587" y="4077072"/>
            <a:ext cx="8136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rgbClr val="4C67F3"/>
                </a:solidFill>
              </a:rPr>
              <a:t>| </a:t>
            </a:r>
            <a:r>
              <a:rPr lang="ko-KR" altLang="en-US" sz="2400" dirty="0">
                <a:solidFill>
                  <a:srgbClr val="4C67F3"/>
                </a:solidFill>
              </a:rPr>
              <a:t>피사체 추적</a:t>
            </a:r>
            <a:r>
              <a:rPr lang="en-US" altLang="ko-KR" sz="2400" dirty="0">
                <a:solidFill>
                  <a:srgbClr val="4C67F3"/>
                </a:solidFill>
              </a:rPr>
              <a:t>|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이미지에서 물체를 추출 후 큰 크기를 가지고 있는 물체를 중심으로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관심영역을 지정한 후 </a:t>
            </a:r>
            <a:r>
              <a:rPr lang="en-US" altLang="ko-KR" dirty="0"/>
              <a:t>OpenCV</a:t>
            </a:r>
            <a:r>
              <a:rPr lang="ko-KR" altLang="en-US" dirty="0"/>
              <a:t>의 </a:t>
            </a:r>
            <a:r>
              <a:rPr lang="en-US" altLang="ko-KR" dirty="0" err="1"/>
              <a:t>meanShift</a:t>
            </a:r>
            <a:r>
              <a:rPr lang="en-US" altLang="ko-KR" dirty="0"/>
              <a:t> </a:t>
            </a:r>
            <a:r>
              <a:rPr lang="ko-KR" altLang="en-US" dirty="0" err="1"/>
              <a:t>트래킹</a:t>
            </a:r>
            <a:r>
              <a:rPr lang="ko-KR" altLang="en-US" dirty="0"/>
              <a:t> 알고리즘을 적용하여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해당 물체의 좌표를 얻는다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장면이 끝날 때 까지 관심 영역을 끝까지 추적한다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52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이등변 삼각형 5"/>
          <p:cNvSpPr/>
          <p:nvPr/>
        </p:nvSpPr>
        <p:spPr>
          <a:xfrm rot="16200000">
            <a:off x="10352189" y="1598731"/>
            <a:ext cx="394458" cy="385756"/>
          </a:xfrm>
          <a:prstGeom prst="triangle">
            <a:avLst>
              <a:gd name="adj" fmla="val 100000"/>
            </a:avLst>
          </a:prstGeom>
          <a:solidFill>
            <a:srgbClr val="FF3B80"/>
          </a:solidFill>
          <a:ln w="6350">
            <a:noFill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pPr lvl="0" algn="r" eaLnBrk="0" hangingPunct="0"/>
            <a:endParaRPr lang="ko-KR" altLang="en-US" sz="1800" spc="-100" baseline="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94A5E36-22B9-4BFC-B4E0-D2C8AE2C30E4}" type="slidenum">
              <a:rPr lang="en-US" altLang="ko-KR" smtClean="0"/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33537" y="163307"/>
            <a:ext cx="1595194" cy="2862147"/>
          </a:xfrm>
        </p:spPr>
        <p:txBody>
          <a:bodyPr lIns="0"/>
          <a:lstStyle/>
          <a:p>
            <a:pPr algn="ctr"/>
            <a:r>
              <a:rPr lang="en-US" altLang="ko-KR" dirty="0"/>
              <a:t>OpenCV</a:t>
            </a:r>
            <a:r>
              <a:rPr lang="ko-KR" altLang="en-US" dirty="0"/>
              <a:t>를 </a:t>
            </a:r>
            <a:br>
              <a:rPr lang="ko-KR" altLang="en-US" dirty="0"/>
            </a:br>
            <a:r>
              <a:rPr lang="ko-KR" altLang="en-US" dirty="0"/>
              <a:t>이용한 </a:t>
            </a:r>
            <a:br>
              <a:rPr lang="en-US" altLang="ko-KR" dirty="0"/>
            </a:br>
            <a:r>
              <a:rPr lang="ko-KR" altLang="en-US" dirty="0"/>
              <a:t>동영상분석 </a:t>
            </a:r>
            <a:br>
              <a:rPr lang="en-US" altLang="ko-KR" dirty="0"/>
            </a:br>
            <a:r>
              <a:rPr lang="ko-KR" altLang="en-US" dirty="0"/>
              <a:t>프로그램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853453" y="1562531"/>
            <a:ext cx="8921348" cy="4771596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200" spc="-100" dirty="0"/>
              <a:t> </a:t>
            </a:r>
            <a:endParaRPr lang="en-US" altLang="ko-KR" sz="1200" spc="-100" dirty="0"/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790391" y="299690"/>
            <a:ext cx="9047472" cy="56154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개발과정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2196463" y="898826"/>
            <a:ext cx="8515276" cy="31197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0" rIns="0" bIns="0" numCol="1" rtlCol="0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kern="1200" spc="-1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축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앞뒤 기울기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94D0A-B2A8-494D-A278-340EC578E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407" y="3945643"/>
            <a:ext cx="2987997" cy="2418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51C4CF-DDF3-4E30-923E-5D9FAC4F0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07" y="1562531"/>
            <a:ext cx="2987997" cy="2287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326A1F-6C2A-4E29-83C3-44ABA4AD4D8A}"/>
              </a:ext>
            </a:extLst>
          </p:cNvPr>
          <p:cNvSpPr txBox="1"/>
          <p:nvPr/>
        </p:nvSpPr>
        <p:spPr>
          <a:xfrm>
            <a:off x="5702654" y="2204864"/>
            <a:ext cx="4653885" cy="414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en-US" altLang="ko-KR" spc="-100" dirty="0">
                <a:solidFill>
                  <a:srgbClr val="4C67F3"/>
                </a:solidFill>
                <a:latin typeface="KoPub돋움체 Medium"/>
              </a:rPr>
              <a:t>| </a:t>
            </a:r>
            <a:r>
              <a:rPr lang="ko-KR" altLang="en-US" spc="-100" dirty="0">
                <a:solidFill>
                  <a:srgbClr val="4C67F3"/>
                </a:solidFill>
                <a:latin typeface="KoPub돋움체 Medium"/>
              </a:rPr>
              <a:t>카메라의 앞뒤 기울기</a:t>
            </a:r>
            <a:r>
              <a:rPr lang="en-US" altLang="ko-KR" spc="-100" dirty="0">
                <a:solidFill>
                  <a:srgbClr val="4C67F3"/>
                </a:solidFill>
                <a:latin typeface="KoPub돋움체 Medium"/>
              </a:rPr>
              <a:t>|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OpenCV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의 </a:t>
            </a:r>
            <a:r>
              <a:rPr lang="en-US" altLang="ko-KR" spc="-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HoughLines</a:t>
            </a: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함수를 이용하여 직선을  구한다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.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 기준이 되는 두개 이상의 세로 직선을 구한다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.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직선의 각도 차이를 계산하여 그 각도에 따라 카메라의 앞뒤 기울기가 정해진다</a:t>
            </a:r>
            <a:r>
              <a:rPr lang="en-US" altLang="ko-KR" spc="-100" dirty="0">
                <a:solidFill>
                  <a:prstClr val="black">
                    <a:lumMod val="65000"/>
                    <a:lumOff val="35000"/>
                  </a:prstClr>
                </a:solidFill>
                <a:latin typeface="KoPub돋움체 Medium"/>
              </a:rPr>
              <a:t>.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solidFill>
                  <a:srgbClr val="4A6EFF"/>
                </a:solidFill>
                <a:latin typeface="KoPub돋움체 Medium"/>
              </a:rPr>
              <a:t>카메라 시야각이 </a:t>
            </a:r>
            <a:r>
              <a:rPr lang="en-US" altLang="ko-KR" spc="-100" dirty="0">
                <a:solidFill>
                  <a:srgbClr val="4A6EFF"/>
                </a:solidFill>
                <a:latin typeface="KoPub돋움체 Medium"/>
              </a:rPr>
              <a:t>120°</a:t>
            </a:r>
            <a:r>
              <a:rPr lang="ko-KR" altLang="en-US" spc="-100" dirty="0">
                <a:solidFill>
                  <a:srgbClr val="4A6EFF"/>
                </a:solidFill>
                <a:latin typeface="KoPub돋움체 Medium"/>
              </a:rPr>
              <a:t>라는 가정하에 예제의 사진은 </a:t>
            </a:r>
            <a:r>
              <a:rPr lang="en-US" altLang="ko-KR" spc="-100" dirty="0">
                <a:solidFill>
                  <a:srgbClr val="4A6EFF"/>
                </a:solidFill>
                <a:latin typeface="KoPub돋움체 Medium"/>
              </a:rPr>
              <a:t>7.2°</a:t>
            </a:r>
            <a:r>
              <a:rPr lang="ko-KR" altLang="en-US" spc="-100" dirty="0">
                <a:solidFill>
                  <a:srgbClr val="4A6EFF"/>
                </a:solidFill>
                <a:latin typeface="KoPub돋움체 Medium"/>
              </a:rPr>
              <a:t>기울어져 있다</a:t>
            </a:r>
            <a:r>
              <a:rPr lang="en-US" altLang="ko-KR" spc="-100" dirty="0">
                <a:solidFill>
                  <a:srgbClr val="4A6EFF"/>
                </a:solidFill>
                <a:latin typeface="KoPub돋움체 Medium"/>
              </a:rPr>
              <a:t>.</a:t>
            </a:r>
          </a:p>
          <a:p>
            <a:pPr marL="171450" lvl="0" indent="-17145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ko-KR" sz="1100" spc="-100" dirty="0">
              <a:solidFill>
                <a:prstClr val="black">
                  <a:lumMod val="65000"/>
                  <a:lumOff val="35000"/>
                </a:prstClr>
              </a:solidFill>
              <a:latin typeface="KoPub돋움체 Medium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77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00">
              <a:schemeClr val="tx2">
                <a:lumMod val="75000"/>
              </a:schemeClr>
            </a:gs>
            <a:gs pos="0">
              <a:schemeClr val="tx2">
                <a:lumMod val="60000"/>
                <a:lumOff val="40000"/>
              </a:schemeClr>
            </a:gs>
          </a:gsLst>
          <a:lin ang="2700000" scaled="1"/>
          <a:tileRect/>
        </a:gradFill>
        <a:ln>
          <a:noFill/>
        </a:ln>
      </a:spPr>
      <a:bodyPr rtlCol="0" anchor="ctr"/>
      <a:lstStyle>
        <a:defPPr algn="ctr">
          <a:defRPr kumimoji="0" sz="2000" spc="-220" dirty="0">
            <a:ln w="6350" cmpd="sng">
              <a:noFill/>
              <a:prstDash val="solid"/>
            </a:ln>
            <a:solidFill>
              <a:schemeClr val="bg1">
                <a:lumMod val="8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8373</TotalTime>
  <Words>429</Words>
  <Application>Microsoft Office PowerPoint</Application>
  <PresentationFormat>사용자 지정</PresentationFormat>
  <Paragraphs>149</Paragraphs>
  <Slides>12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맑은 고딕</vt:lpstr>
      <vt:lpstr>KoPub돋움체 Bold</vt:lpstr>
      <vt:lpstr>HY헤드라인M</vt:lpstr>
      <vt:lpstr>Arial</vt:lpstr>
      <vt:lpstr>KoPubWorld돋움체 Medium</vt:lpstr>
      <vt:lpstr>KoPub돋움체 Medium</vt:lpstr>
      <vt:lpstr>윤돋움150</vt:lpstr>
      <vt:lpstr>Office 테마</vt:lpstr>
      <vt:lpstr>OpenCV를  이용한 동영상분석 프로그램</vt:lpstr>
      <vt:lpstr>PowerPoint 프레젠테이션</vt:lpstr>
      <vt:lpstr>OpenCV를  이용한  동영상분석  프로그램</vt:lpstr>
      <vt:lpstr>OpenCV를  이용한  동영상분석  프로그램</vt:lpstr>
      <vt:lpstr>OpenCV를  이용한  동영상분석  프로그램</vt:lpstr>
      <vt:lpstr>OpenCV를  이용한  동영상분석  프로그램</vt:lpstr>
      <vt:lpstr>OpenCV를  이용한  동영상분석  프로그램</vt:lpstr>
      <vt:lpstr>OpenCV를  이용한  동영상분석  프로그램</vt:lpstr>
      <vt:lpstr>OpenCV를  이용한  동영상분석  프로그램</vt:lpstr>
      <vt:lpstr>OpenCV를  이용한  동영상분석  프로그램</vt:lpstr>
      <vt:lpstr>OpenCV를  이용한  동영상분석  프로그램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표지</dc:title>
  <dc:creator>애드포션;Choi Won Seok</dc:creator>
  <cp:keywords>Adpotion.tistory.com</cp:keywords>
  <cp:lastModifiedBy>Roh MyungHwan</cp:lastModifiedBy>
  <cp:revision>705</cp:revision>
  <cp:lastPrinted>2012-11-28T08:43:34Z</cp:lastPrinted>
  <dcterms:created xsi:type="dcterms:W3CDTF">2011-05-12T13:17:36Z</dcterms:created>
  <dcterms:modified xsi:type="dcterms:W3CDTF">2019-02-08T12:04:04Z</dcterms:modified>
</cp:coreProperties>
</file>